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2" r:id="rId1"/>
  </p:sldMasterIdLst>
  <p:notesMasterIdLst>
    <p:notesMasterId r:id="rId9"/>
  </p:notesMasterIdLst>
  <p:sldIdLst>
    <p:sldId id="256" r:id="rId2"/>
    <p:sldId id="257" r:id="rId3"/>
    <p:sldId id="258" r:id="rId4"/>
    <p:sldId id="259" r:id="rId5"/>
    <p:sldId id="260" r:id="rId6"/>
    <p:sldId id="261" r:id="rId7"/>
    <p:sldId id="262" r:id="rId8"/>
  </p:sldIdLst>
  <p:sldSz cx="9144000" cy="5143500" type="screen16x9"/>
  <p:notesSz cx="6858000" cy="9144000"/>
  <p:embeddedFontLst>
    <p:embeddedFont>
      <p:font typeface="Lato" panose="020B0604020202020204" charset="0"/>
      <p:regular r:id="rId10"/>
      <p:bold r:id="rId11"/>
      <p:italic r:id="rId12"/>
      <p:boldItalic r:id="rId1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2" d="100"/>
          <a:sy n="112" d="100"/>
        </p:scale>
        <p:origin x="372" y="10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4.fntdata"/><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3.fntdata"/><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ac81205af2_2_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ac81205af2_2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ac81205af2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ac81205af2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gac81205af2_0_1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8" name="Google Shape;98;gac81205af2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gac81205af2_0_46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7" name="Google Shape;107;gac81205af2_0_4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gac81205af2_1_5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5" name="Google Shape;115;gac81205af2_1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ac81205af2_0_46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7" name="Google Shape;127;gac81205af2_0_4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Custom layout">
  <p:cSld name="AUTOLAYOUT">
    <p:bg>
      <p:bgPr>
        <a:solidFill>
          <a:srgbClr val="FFFFFF"/>
        </a:solidFill>
        <a:effectLst/>
      </p:bgPr>
    </p:bg>
    <p:spTree>
      <p:nvGrpSpPr>
        <p:cNvPr id="1" name="Shape 50"/>
        <p:cNvGrpSpPr/>
        <p:nvPr/>
      </p:nvGrpSpPr>
      <p:grpSpPr>
        <a:xfrm>
          <a:off x="0" y="0"/>
          <a:ext cx="0" cy="0"/>
          <a:chOff x="0" y="0"/>
          <a:chExt cx="0" cy="0"/>
        </a:xfrm>
      </p:grpSpPr>
      <p:sp>
        <p:nvSpPr>
          <p:cNvPr id="51" name="Google Shape;51;p13"/>
          <p:cNvSpPr/>
          <p:nvPr/>
        </p:nvSpPr>
        <p:spPr>
          <a:xfrm>
            <a:off x="7500" y="0"/>
            <a:ext cx="9132300" cy="5143500"/>
          </a:xfrm>
          <a:prstGeom prst="rect">
            <a:avLst/>
          </a:pr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52" name="Google Shape;52;p13"/>
          <p:cNvCxnSpPr/>
          <p:nvPr/>
        </p:nvCxnSpPr>
        <p:spPr>
          <a:xfrm>
            <a:off x="841350" y="460903"/>
            <a:ext cx="0" cy="4261800"/>
          </a:xfrm>
          <a:prstGeom prst="straightConnector1">
            <a:avLst/>
          </a:prstGeom>
          <a:noFill/>
          <a:ln w="38100" cap="flat" cmpd="sng">
            <a:solidFill>
              <a:srgbClr val="FFFFFF"/>
            </a:solidFill>
            <a:prstDash val="solid"/>
            <a:round/>
            <a:headEnd type="none" w="sm" len="sm"/>
            <a:tailEnd type="none" w="sm" len="sm"/>
          </a:ln>
        </p:spPr>
      </p:cxnSp>
      <p:cxnSp>
        <p:nvCxnSpPr>
          <p:cNvPr id="53" name="Google Shape;53;p13"/>
          <p:cNvCxnSpPr/>
          <p:nvPr/>
        </p:nvCxnSpPr>
        <p:spPr>
          <a:xfrm>
            <a:off x="8337675" y="460903"/>
            <a:ext cx="0" cy="4261800"/>
          </a:xfrm>
          <a:prstGeom prst="straightConnector1">
            <a:avLst/>
          </a:prstGeom>
          <a:noFill/>
          <a:ln w="38100" cap="flat" cmpd="sng">
            <a:solidFill>
              <a:srgbClr val="FFFFFF"/>
            </a:solidFill>
            <a:prstDash val="solid"/>
            <a:round/>
            <a:headEnd type="none" w="sm" len="sm"/>
            <a:tailEnd type="none" w="sm" len="sm"/>
          </a:ln>
        </p:spPr>
      </p:cxnSp>
      <p:sp>
        <p:nvSpPr>
          <p:cNvPr id="54" name="Google Shape;54;p13"/>
          <p:cNvSpPr/>
          <p:nvPr/>
        </p:nvSpPr>
        <p:spPr>
          <a:xfrm rot="-5400000">
            <a:off x="4327200" y="853550"/>
            <a:ext cx="483000" cy="427200"/>
          </a:xfrm>
          <a:prstGeom prst="hexagon">
            <a:avLst>
              <a:gd name="adj" fmla="val 28666"/>
              <a:gd name="vf" fmla="val 115470"/>
            </a:avLst>
          </a:prstGeom>
          <a:noFill/>
          <a:ln w="381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13"/>
          <p:cNvSpPr txBox="1">
            <a:spLocks noGrp="1"/>
          </p:cNvSpPr>
          <p:nvPr>
            <p:ph type="ctrTitle"/>
          </p:nvPr>
        </p:nvSpPr>
        <p:spPr>
          <a:xfrm>
            <a:off x="1883125" y="1447250"/>
            <a:ext cx="5400900" cy="1971900"/>
          </a:xfrm>
          <a:prstGeom prst="rect">
            <a:avLst/>
          </a:prstGeom>
          <a:noFill/>
        </p:spPr>
        <p:txBody>
          <a:bodyPr spcFirstLastPara="1" wrap="square" lIns="91425" tIns="91425" rIns="91425" bIns="91425" anchor="ctr" anchorCtr="0">
            <a:noAutofit/>
          </a:bodyPr>
          <a:lstStyle>
            <a:lvl1pPr lvl="0" algn="ctr">
              <a:lnSpc>
                <a:spcPct val="100000"/>
              </a:lnSpc>
              <a:spcBef>
                <a:spcPts val="0"/>
              </a:spcBef>
              <a:spcAft>
                <a:spcPts val="0"/>
              </a:spcAft>
              <a:buClr>
                <a:srgbClr val="343C44"/>
              </a:buClr>
              <a:buSzPts val="3600"/>
              <a:buNone/>
              <a:defRPr sz="3600" b="1">
                <a:solidFill>
                  <a:srgbClr val="343C44"/>
                </a:solidFill>
              </a:defRPr>
            </a:lvl1pPr>
            <a:lvl2pPr lvl="1" algn="ctr">
              <a:lnSpc>
                <a:spcPct val="100000"/>
              </a:lnSpc>
              <a:spcBef>
                <a:spcPts val="0"/>
              </a:spcBef>
              <a:spcAft>
                <a:spcPts val="0"/>
              </a:spcAft>
              <a:buClr>
                <a:srgbClr val="343C44"/>
              </a:buClr>
              <a:buSzPts val="3600"/>
              <a:buNone/>
              <a:defRPr sz="3600" b="1">
                <a:solidFill>
                  <a:srgbClr val="343C44"/>
                </a:solidFill>
              </a:defRPr>
            </a:lvl2pPr>
            <a:lvl3pPr lvl="2" algn="ctr">
              <a:lnSpc>
                <a:spcPct val="100000"/>
              </a:lnSpc>
              <a:spcBef>
                <a:spcPts val="0"/>
              </a:spcBef>
              <a:spcAft>
                <a:spcPts val="0"/>
              </a:spcAft>
              <a:buClr>
                <a:srgbClr val="343C44"/>
              </a:buClr>
              <a:buSzPts val="3600"/>
              <a:buNone/>
              <a:defRPr sz="3600" b="1">
                <a:solidFill>
                  <a:srgbClr val="343C44"/>
                </a:solidFill>
              </a:defRPr>
            </a:lvl3pPr>
            <a:lvl4pPr lvl="3" algn="ctr">
              <a:lnSpc>
                <a:spcPct val="100000"/>
              </a:lnSpc>
              <a:spcBef>
                <a:spcPts val="0"/>
              </a:spcBef>
              <a:spcAft>
                <a:spcPts val="0"/>
              </a:spcAft>
              <a:buClr>
                <a:srgbClr val="343C44"/>
              </a:buClr>
              <a:buSzPts val="3600"/>
              <a:buNone/>
              <a:defRPr sz="3600" b="1">
                <a:solidFill>
                  <a:srgbClr val="343C44"/>
                </a:solidFill>
              </a:defRPr>
            </a:lvl4pPr>
            <a:lvl5pPr lvl="4" algn="ctr">
              <a:lnSpc>
                <a:spcPct val="100000"/>
              </a:lnSpc>
              <a:spcBef>
                <a:spcPts val="0"/>
              </a:spcBef>
              <a:spcAft>
                <a:spcPts val="0"/>
              </a:spcAft>
              <a:buClr>
                <a:srgbClr val="343C44"/>
              </a:buClr>
              <a:buSzPts val="3600"/>
              <a:buNone/>
              <a:defRPr sz="3600" b="1">
                <a:solidFill>
                  <a:srgbClr val="343C44"/>
                </a:solidFill>
              </a:defRPr>
            </a:lvl5pPr>
            <a:lvl6pPr lvl="5" algn="ctr">
              <a:lnSpc>
                <a:spcPct val="100000"/>
              </a:lnSpc>
              <a:spcBef>
                <a:spcPts val="0"/>
              </a:spcBef>
              <a:spcAft>
                <a:spcPts val="0"/>
              </a:spcAft>
              <a:buClr>
                <a:srgbClr val="343C44"/>
              </a:buClr>
              <a:buSzPts val="3600"/>
              <a:buNone/>
              <a:defRPr sz="3600" b="1">
                <a:solidFill>
                  <a:srgbClr val="343C44"/>
                </a:solidFill>
              </a:defRPr>
            </a:lvl6pPr>
            <a:lvl7pPr lvl="6" algn="ctr">
              <a:lnSpc>
                <a:spcPct val="100000"/>
              </a:lnSpc>
              <a:spcBef>
                <a:spcPts val="0"/>
              </a:spcBef>
              <a:spcAft>
                <a:spcPts val="0"/>
              </a:spcAft>
              <a:buClr>
                <a:srgbClr val="343C44"/>
              </a:buClr>
              <a:buSzPts val="3600"/>
              <a:buNone/>
              <a:defRPr sz="3600" b="1">
                <a:solidFill>
                  <a:srgbClr val="343C44"/>
                </a:solidFill>
              </a:defRPr>
            </a:lvl7pPr>
            <a:lvl8pPr lvl="7" algn="ctr">
              <a:lnSpc>
                <a:spcPct val="100000"/>
              </a:lnSpc>
              <a:spcBef>
                <a:spcPts val="0"/>
              </a:spcBef>
              <a:spcAft>
                <a:spcPts val="0"/>
              </a:spcAft>
              <a:buClr>
                <a:srgbClr val="343C44"/>
              </a:buClr>
              <a:buSzPts val="3600"/>
              <a:buNone/>
              <a:defRPr sz="3600" b="1">
                <a:solidFill>
                  <a:srgbClr val="343C44"/>
                </a:solidFill>
              </a:defRPr>
            </a:lvl8pPr>
            <a:lvl9pPr lvl="8" algn="ctr">
              <a:lnSpc>
                <a:spcPct val="100000"/>
              </a:lnSpc>
              <a:spcBef>
                <a:spcPts val="0"/>
              </a:spcBef>
              <a:spcAft>
                <a:spcPts val="0"/>
              </a:spcAft>
              <a:buClr>
                <a:srgbClr val="343C44"/>
              </a:buClr>
              <a:buSzPts val="3600"/>
              <a:buNone/>
              <a:defRPr sz="3600" b="1">
                <a:solidFill>
                  <a:srgbClr val="343C44"/>
                </a:solidFill>
              </a:defRPr>
            </a:lvl9pPr>
          </a:lstStyle>
          <a:p>
            <a:endParaRPr/>
          </a:p>
        </p:txBody>
      </p:sp>
      <p:sp>
        <p:nvSpPr>
          <p:cNvPr id="56" name="Google Shape;56;p13"/>
          <p:cNvSpPr txBox="1">
            <a:spLocks noGrp="1"/>
          </p:cNvSpPr>
          <p:nvPr>
            <p:ph type="subTitle" idx="1"/>
          </p:nvPr>
        </p:nvSpPr>
        <p:spPr>
          <a:xfrm>
            <a:off x="2429850" y="3493650"/>
            <a:ext cx="4287600" cy="788100"/>
          </a:xfrm>
          <a:prstGeom prst="rect">
            <a:avLst/>
          </a:prstGeom>
          <a:noFill/>
        </p:spPr>
        <p:txBody>
          <a:bodyPr spcFirstLastPara="1" wrap="square" lIns="91425" tIns="91425" rIns="91425" bIns="91425" anchor="t" anchorCtr="0">
            <a:noAutofit/>
          </a:bodyPr>
          <a:lstStyle>
            <a:lvl1pPr lvl="0" algn="ctr">
              <a:lnSpc>
                <a:spcPct val="100000"/>
              </a:lnSpc>
              <a:spcBef>
                <a:spcPts val="0"/>
              </a:spcBef>
              <a:spcAft>
                <a:spcPts val="0"/>
              </a:spcAft>
              <a:buClr>
                <a:srgbClr val="FFFFFF"/>
              </a:buClr>
              <a:buSzPts val="1800"/>
              <a:buNone/>
              <a:defRPr sz="1800">
                <a:solidFill>
                  <a:srgbClr val="FFFFFF"/>
                </a:solidFill>
              </a:defRPr>
            </a:lvl1pPr>
            <a:lvl2pPr lvl="1" algn="ctr">
              <a:lnSpc>
                <a:spcPct val="100000"/>
              </a:lnSpc>
              <a:spcBef>
                <a:spcPts val="0"/>
              </a:spcBef>
              <a:spcAft>
                <a:spcPts val="0"/>
              </a:spcAft>
              <a:buClr>
                <a:srgbClr val="FFFFFF"/>
              </a:buClr>
              <a:buSzPts val="1800"/>
              <a:buNone/>
              <a:defRPr sz="1800">
                <a:solidFill>
                  <a:srgbClr val="FFFFFF"/>
                </a:solidFill>
              </a:defRPr>
            </a:lvl2pPr>
            <a:lvl3pPr lvl="2" algn="ctr">
              <a:lnSpc>
                <a:spcPct val="100000"/>
              </a:lnSpc>
              <a:spcBef>
                <a:spcPts val="0"/>
              </a:spcBef>
              <a:spcAft>
                <a:spcPts val="0"/>
              </a:spcAft>
              <a:buClr>
                <a:srgbClr val="FFFFFF"/>
              </a:buClr>
              <a:buSzPts val="1800"/>
              <a:buNone/>
              <a:defRPr sz="1800">
                <a:solidFill>
                  <a:srgbClr val="FFFFFF"/>
                </a:solidFill>
              </a:defRPr>
            </a:lvl3pPr>
            <a:lvl4pPr lvl="3" algn="ctr">
              <a:lnSpc>
                <a:spcPct val="100000"/>
              </a:lnSpc>
              <a:spcBef>
                <a:spcPts val="0"/>
              </a:spcBef>
              <a:spcAft>
                <a:spcPts val="0"/>
              </a:spcAft>
              <a:buClr>
                <a:srgbClr val="FFFFFF"/>
              </a:buClr>
              <a:buSzPts val="1800"/>
              <a:buNone/>
              <a:defRPr sz="1800">
                <a:solidFill>
                  <a:srgbClr val="FFFFFF"/>
                </a:solidFill>
              </a:defRPr>
            </a:lvl4pPr>
            <a:lvl5pPr lvl="4" algn="ctr">
              <a:lnSpc>
                <a:spcPct val="100000"/>
              </a:lnSpc>
              <a:spcBef>
                <a:spcPts val="0"/>
              </a:spcBef>
              <a:spcAft>
                <a:spcPts val="0"/>
              </a:spcAft>
              <a:buClr>
                <a:srgbClr val="FFFFFF"/>
              </a:buClr>
              <a:buSzPts val="1800"/>
              <a:buNone/>
              <a:defRPr sz="1800">
                <a:solidFill>
                  <a:srgbClr val="FFFFFF"/>
                </a:solidFill>
              </a:defRPr>
            </a:lvl5pPr>
            <a:lvl6pPr lvl="5" algn="ctr">
              <a:lnSpc>
                <a:spcPct val="100000"/>
              </a:lnSpc>
              <a:spcBef>
                <a:spcPts val="0"/>
              </a:spcBef>
              <a:spcAft>
                <a:spcPts val="0"/>
              </a:spcAft>
              <a:buClr>
                <a:srgbClr val="FFFFFF"/>
              </a:buClr>
              <a:buSzPts val="1800"/>
              <a:buNone/>
              <a:defRPr sz="1800">
                <a:solidFill>
                  <a:srgbClr val="FFFFFF"/>
                </a:solidFill>
              </a:defRPr>
            </a:lvl6pPr>
            <a:lvl7pPr lvl="6" algn="ctr">
              <a:lnSpc>
                <a:spcPct val="100000"/>
              </a:lnSpc>
              <a:spcBef>
                <a:spcPts val="0"/>
              </a:spcBef>
              <a:spcAft>
                <a:spcPts val="0"/>
              </a:spcAft>
              <a:buClr>
                <a:srgbClr val="FFFFFF"/>
              </a:buClr>
              <a:buSzPts val="1800"/>
              <a:buNone/>
              <a:defRPr sz="1800">
                <a:solidFill>
                  <a:srgbClr val="FFFFFF"/>
                </a:solidFill>
              </a:defRPr>
            </a:lvl7pPr>
            <a:lvl8pPr lvl="7" algn="ctr">
              <a:lnSpc>
                <a:spcPct val="100000"/>
              </a:lnSpc>
              <a:spcBef>
                <a:spcPts val="0"/>
              </a:spcBef>
              <a:spcAft>
                <a:spcPts val="0"/>
              </a:spcAft>
              <a:buClr>
                <a:srgbClr val="FFFFFF"/>
              </a:buClr>
              <a:buSzPts val="1800"/>
              <a:buNone/>
              <a:defRPr sz="1800">
                <a:solidFill>
                  <a:srgbClr val="FFFFFF"/>
                </a:solidFill>
              </a:defRPr>
            </a:lvl8pPr>
            <a:lvl9pPr lvl="8" algn="ctr">
              <a:lnSpc>
                <a:spcPct val="100000"/>
              </a:lnSpc>
              <a:spcBef>
                <a:spcPts val="0"/>
              </a:spcBef>
              <a:spcAft>
                <a:spcPts val="0"/>
              </a:spcAft>
              <a:buClr>
                <a:srgbClr val="FFFFFF"/>
              </a:buClr>
              <a:buSzPts val="1800"/>
              <a:buNone/>
              <a:defRPr sz="1800">
                <a:solidFill>
                  <a:srgbClr val="FFFFFF"/>
                </a:solidFill>
              </a:defRPr>
            </a:lvl9pPr>
          </a:lstStyle>
          <a:p>
            <a:endParaRPr/>
          </a:p>
        </p:txBody>
      </p:sp>
      <p:sp>
        <p:nvSpPr>
          <p:cNvPr id="57" name="Google Shape;57;p13"/>
          <p:cNvSpPr txBox="1">
            <a:spLocks noGrp="1"/>
          </p:cNvSpPr>
          <p:nvPr>
            <p:ph type="sldNum" idx="12"/>
          </p:nvPr>
        </p:nvSpPr>
        <p:spPr>
          <a:xfrm>
            <a:off x="8472458" y="4663217"/>
            <a:ext cx="548700" cy="393600"/>
          </a:xfrm>
          <a:prstGeom prst="rect">
            <a:avLst/>
          </a:prstGeom>
          <a:noFill/>
        </p:spPr>
        <p:txBody>
          <a:bodyPr spcFirstLastPara="1" wrap="square" lIns="91425" tIns="91425" rIns="91425" bIns="91425" anchor="ctr" anchorCtr="0">
            <a:noAutofit/>
          </a:bodyPr>
          <a:lstStyle>
            <a:lvl1pPr lvl="0" algn="r">
              <a:lnSpc>
                <a:spcPct val="100000"/>
              </a:lnSpc>
              <a:spcAft>
                <a:spcPts val="0"/>
              </a:spcAft>
              <a:buNone/>
              <a:defRPr sz="1000">
                <a:solidFill>
                  <a:srgbClr val="434343"/>
                </a:solidFill>
              </a:defRPr>
            </a:lvl1pPr>
            <a:lvl2pPr lvl="1" algn="r">
              <a:lnSpc>
                <a:spcPct val="100000"/>
              </a:lnSpc>
              <a:spcAft>
                <a:spcPts val="0"/>
              </a:spcAft>
              <a:buNone/>
              <a:defRPr sz="1000">
                <a:solidFill>
                  <a:srgbClr val="434343"/>
                </a:solidFill>
              </a:defRPr>
            </a:lvl2pPr>
            <a:lvl3pPr lvl="2" algn="r">
              <a:lnSpc>
                <a:spcPct val="100000"/>
              </a:lnSpc>
              <a:spcAft>
                <a:spcPts val="0"/>
              </a:spcAft>
              <a:buNone/>
              <a:defRPr sz="1000">
                <a:solidFill>
                  <a:srgbClr val="434343"/>
                </a:solidFill>
              </a:defRPr>
            </a:lvl3pPr>
            <a:lvl4pPr lvl="3" algn="r">
              <a:lnSpc>
                <a:spcPct val="100000"/>
              </a:lnSpc>
              <a:spcAft>
                <a:spcPts val="0"/>
              </a:spcAft>
              <a:buNone/>
              <a:defRPr sz="1000">
                <a:solidFill>
                  <a:srgbClr val="434343"/>
                </a:solidFill>
              </a:defRPr>
            </a:lvl4pPr>
            <a:lvl5pPr lvl="4" algn="r">
              <a:lnSpc>
                <a:spcPct val="100000"/>
              </a:lnSpc>
              <a:spcAft>
                <a:spcPts val="0"/>
              </a:spcAft>
              <a:buNone/>
              <a:defRPr sz="1000">
                <a:solidFill>
                  <a:srgbClr val="434343"/>
                </a:solidFill>
              </a:defRPr>
            </a:lvl5pPr>
            <a:lvl6pPr lvl="5" algn="r">
              <a:lnSpc>
                <a:spcPct val="100000"/>
              </a:lnSpc>
              <a:spcAft>
                <a:spcPts val="0"/>
              </a:spcAft>
              <a:buNone/>
              <a:defRPr sz="1000">
                <a:solidFill>
                  <a:srgbClr val="434343"/>
                </a:solidFill>
              </a:defRPr>
            </a:lvl6pPr>
            <a:lvl7pPr lvl="6" algn="r">
              <a:lnSpc>
                <a:spcPct val="100000"/>
              </a:lnSpc>
              <a:spcAft>
                <a:spcPts val="0"/>
              </a:spcAft>
              <a:buNone/>
              <a:defRPr sz="1000">
                <a:solidFill>
                  <a:srgbClr val="434343"/>
                </a:solidFill>
              </a:defRPr>
            </a:lvl7pPr>
            <a:lvl8pPr lvl="7" algn="r">
              <a:lnSpc>
                <a:spcPct val="100000"/>
              </a:lnSpc>
              <a:spcAft>
                <a:spcPts val="0"/>
              </a:spcAft>
              <a:buNone/>
              <a:defRPr sz="1000">
                <a:solidFill>
                  <a:srgbClr val="434343"/>
                </a:solidFill>
              </a:defRPr>
            </a:lvl8pPr>
            <a:lvl9pPr lvl="8" algn="r">
              <a:lnSpc>
                <a:spcPct val="100000"/>
              </a:lnSpc>
              <a:spcAft>
                <a:spcPts val="0"/>
              </a:spcAft>
              <a:buNone/>
              <a:defRPr sz="1000">
                <a:solidFill>
                  <a:srgbClr val="434343"/>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Custom layout 2">
  <p:cSld name="AUTOLAYOUT_2">
    <p:spTree>
      <p:nvGrpSpPr>
        <p:cNvPr id="1" name="Shape 58"/>
        <p:cNvGrpSpPr/>
        <p:nvPr/>
      </p:nvGrpSpPr>
      <p:grpSpPr>
        <a:xfrm>
          <a:off x="0" y="0"/>
          <a:ext cx="0" cy="0"/>
          <a:chOff x="0" y="0"/>
          <a:chExt cx="0" cy="0"/>
        </a:xfrm>
      </p:grpSpPr>
      <p:sp>
        <p:nvSpPr>
          <p:cNvPr id="59" name="Google Shape;59;p14"/>
          <p:cNvSpPr/>
          <p:nvPr/>
        </p:nvSpPr>
        <p:spPr>
          <a:xfrm>
            <a:off x="0" y="0"/>
            <a:ext cx="9144000" cy="5143500"/>
          </a:xfrm>
          <a:prstGeom prst="rect">
            <a:avLst/>
          </a:prstGeom>
          <a:solidFill>
            <a:srgbClr val="2632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0" name="Google Shape;60;p14"/>
          <p:cNvGrpSpPr/>
          <p:nvPr/>
        </p:nvGrpSpPr>
        <p:grpSpPr>
          <a:xfrm>
            <a:off x="0" y="4510813"/>
            <a:ext cx="9144000" cy="150575"/>
            <a:chOff x="0" y="3797750"/>
            <a:chExt cx="9144000" cy="150575"/>
          </a:xfrm>
        </p:grpSpPr>
        <p:cxnSp>
          <p:nvCxnSpPr>
            <p:cNvPr id="61" name="Google Shape;61;p14"/>
            <p:cNvCxnSpPr/>
            <p:nvPr/>
          </p:nvCxnSpPr>
          <p:spPr>
            <a:xfrm>
              <a:off x="0" y="3797750"/>
              <a:ext cx="9144000" cy="0"/>
            </a:xfrm>
            <a:prstGeom prst="straightConnector1">
              <a:avLst/>
            </a:prstGeom>
            <a:noFill/>
            <a:ln w="19050" cap="flat" cmpd="sng">
              <a:solidFill>
                <a:srgbClr val="90A4AE"/>
              </a:solidFill>
              <a:prstDash val="solid"/>
              <a:round/>
              <a:headEnd type="none" w="sm" len="sm"/>
              <a:tailEnd type="none" w="sm" len="sm"/>
            </a:ln>
          </p:spPr>
        </p:cxnSp>
        <p:cxnSp>
          <p:nvCxnSpPr>
            <p:cNvPr id="62" name="Google Shape;62;p14"/>
            <p:cNvCxnSpPr/>
            <p:nvPr/>
          </p:nvCxnSpPr>
          <p:spPr>
            <a:xfrm>
              <a:off x="0" y="3948325"/>
              <a:ext cx="9144000" cy="0"/>
            </a:xfrm>
            <a:prstGeom prst="straightConnector1">
              <a:avLst/>
            </a:prstGeom>
            <a:noFill/>
            <a:ln w="19050" cap="flat" cmpd="sng">
              <a:solidFill>
                <a:srgbClr val="90A4AE"/>
              </a:solidFill>
              <a:prstDash val="solid"/>
              <a:round/>
              <a:headEnd type="none" w="sm" len="sm"/>
              <a:tailEnd type="none" w="sm" len="sm"/>
            </a:ln>
          </p:spPr>
        </p:cxnSp>
        <p:cxnSp>
          <p:nvCxnSpPr>
            <p:cNvPr id="63" name="Google Shape;63;p14"/>
            <p:cNvCxnSpPr/>
            <p:nvPr/>
          </p:nvCxnSpPr>
          <p:spPr>
            <a:xfrm>
              <a:off x="0" y="3873038"/>
              <a:ext cx="9144000" cy="0"/>
            </a:xfrm>
            <a:prstGeom prst="straightConnector1">
              <a:avLst/>
            </a:prstGeom>
            <a:noFill/>
            <a:ln w="19050" cap="flat" cmpd="sng">
              <a:solidFill>
                <a:srgbClr val="90A4AE"/>
              </a:solidFill>
              <a:prstDash val="solid"/>
              <a:round/>
              <a:headEnd type="none" w="sm" len="sm"/>
              <a:tailEnd type="none" w="sm" len="sm"/>
            </a:ln>
          </p:spPr>
        </p:cxnSp>
      </p:grpSp>
      <p:sp>
        <p:nvSpPr>
          <p:cNvPr id="64" name="Google Shape;64;p14"/>
          <p:cNvSpPr txBox="1">
            <a:spLocks noGrp="1"/>
          </p:cNvSpPr>
          <p:nvPr>
            <p:ph type="title"/>
          </p:nvPr>
        </p:nvSpPr>
        <p:spPr>
          <a:xfrm>
            <a:off x="311700" y="445025"/>
            <a:ext cx="8520600" cy="572700"/>
          </a:xfrm>
          <a:prstGeom prst="rect">
            <a:avLst/>
          </a:prstGeom>
          <a:noFill/>
        </p:spPr>
        <p:txBody>
          <a:bodyPr spcFirstLastPara="1" wrap="square" lIns="91425" tIns="91425" rIns="91425" bIns="91425" anchor="t" anchorCtr="0">
            <a:noAutofit/>
          </a:bodyPr>
          <a:lstStyle>
            <a:lvl1pPr lvl="0" algn="l">
              <a:lnSpc>
                <a:spcPct val="100000"/>
              </a:lnSpc>
              <a:spcBef>
                <a:spcPts val="0"/>
              </a:spcBef>
              <a:spcAft>
                <a:spcPts val="0"/>
              </a:spcAft>
              <a:buClr>
                <a:srgbClr val="FFFFFF"/>
              </a:buClr>
              <a:buSzPts val="3200"/>
              <a:buNone/>
              <a:defRPr sz="3200">
                <a:solidFill>
                  <a:srgbClr val="FFFFFF"/>
                </a:solidFill>
              </a:defRPr>
            </a:lvl1pPr>
            <a:lvl2pPr lvl="1" algn="l">
              <a:lnSpc>
                <a:spcPct val="100000"/>
              </a:lnSpc>
              <a:spcBef>
                <a:spcPts val="0"/>
              </a:spcBef>
              <a:spcAft>
                <a:spcPts val="0"/>
              </a:spcAft>
              <a:buClr>
                <a:srgbClr val="FFFFFF"/>
              </a:buClr>
              <a:buSzPts val="3200"/>
              <a:buNone/>
              <a:defRPr sz="3200">
                <a:solidFill>
                  <a:srgbClr val="FFFFFF"/>
                </a:solidFill>
              </a:defRPr>
            </a:lvl2pPr>
            <a:lvl3pPr lvl="2" algn="l">
              <a:lnSpc>
                <a:spcPct val="100000"/>
              </a:lnSpc>
              <a:spcBef>
                <a:spcPts val="0"/>
              </a:spcBef>
              <a:spcAft>
                <a:spcPts val="0"/>
              </a:spcAft>
              <a:buClr>
                <a:srgbClr val="FFFFFF"/>
              </a:buClr>
              <a:buSzPts val="3200"/>
              <a:buNone/>
              <a:defRPr sz="3200">
                <a:solidFill>
                  <a:srgbClr val="FFFFFF"/>
                </a:solidFill>
              </a:defRPr>
            </a:lvl3pPr>
            <a:lvl4pPr lvl="3" algn="l">
              <a:lnSpc>
                <a:spcPct val="100000"/>
              </a:lnSpc>
              <a:spcBef>
                <a:spcPts val="0"/>
              </a:spcBef>
              <a:spcAft>
                <a:spcPts val="0"/>
              </a:spcAft>
              <a:buClr>
                <a:srgbClr val="FFFFFF"/>
              </a:buClr>
              <a:buSzPts val="3200"/>
              <a:buNone/>
              <a:defRPr sz="3200">
                <a:solidFill>
                  <a:srgbClr val="FFFFFF"/>
                </a:solidFill>
              </a:defRPr>
            </a:lvl4pPr>
            <a:lvl5pPr lvl="4" algn="l">
              <a:lnSpc>
                <a:spcPct val="100000"/>
              </a:lnSpc>
              <a:spcBef>
                <a:spcPts val="0"/>
              </a:spcBef>
              <a:spcAft>
                <a:spcPts val="0"/>
              </a:spcAft>
              <a:buClr>
                <a:srgbClr val="FFFFFF"/>
              </a:buClr>
              <a:buSzPts val="3200"/>
              <a:buNone/>
              <a:defRPr sz="3200">
                <a:solidFill>
                  <a:srgbClr val="FFFFFF"/>
                </a:solidFill>
              </a:defRPr>
            </a:lvl5pPr>
            <a:lvl6pPr lvl="5" algn="l">
              <a:lnSpc>
                <a:spcPct val="100000"/>
              </a:lnSpc>
              <a:spcBef>
                <a:spcPts val="0"/>
              </a:spcBef>
              <a:spcAft>
                <a:spcPts val="0"/>
              </a:spcAft>
              <a:buClr>
                <a:srgbClr val="FFFFFF"/>
              </a:buClr>
              <a:buSzPts val="3200"/>
              <a:buNone/>
              <a:defRPr sz="3200">
                <a:solidFill>
                  <a:srgbClr val="FFFFFF"/>
                </a:solidFill>
              </a:defRPr>
            </a:lvl6pPr>
            <a:lvl7pPr lvl="6" algn="l">
              <a:lnSpc>
                <a:spcPct val="100000"/>
              </a:lnSpc>
              <a:spcBef>
                <a:spcPts val="0"/>
              </a:spcBef>
              <a:spcAft>
                <a:spcPts val="0"/>
              </a:spcAft>
              <a:buClr>
                <a:srgbClr val="FFFFFF"/>
              </a:buClr>
              <a:buSzPts val="3200"/>
              <a:buNone/>
              <a:defRPr sz="3200">
                <a:solidFill>
                  <a:srgbClr val="FFFFFF"/>
                </a:solidFill>
              </a:defRPr>
            </a:lvl7pPr>
            <a:lvl8pPr lvl="7" algn="l">
              <a:lnSpc>
                <a:spcPct val="100000"/>
              </a:lnSpc>
              <a:spcBef>
                <a:spcPts val="0"/>
              </a:spcBef>
              <a:spcAft>
                <a:spcPts val="0"/>
              </a:spcAft>
              <a:buClr>
                <a:srgbClr val="FFFFFF"/>
              </a:buClr>
              <a:buSzPts val="3200"/>
              <a:buNone/>
              <a:defRPr sz="3200">
                <a:solidFill>
                  <a:srgbClr val="FFFFFF"/>
                </a:solidFill>
              </a:defRPr>
            </a:lvl8pPr>
            <a:lvl9pPr lvl="8" algn="l">
              <a:lnSpc>
                <a:spcPct val="100000"/>
              </a:lnSpc>
              <a:spcBef>
                <a:spcPts val="0"/>
              </a:spcBef>
              <a:spcAft>
                <a:spcPts val="0"/>
              </a:spcAft>
              <a:buClr>
                <a:srgbClr val="FFFFFF"/>
              </a:buClr>
              <a:buSzPts val="3200"/>
              <a:buNone/>
              <a:defRPr sz="3200">
                <a:solidFill>
                  <a:srgbClr val="FFFFFF"/>
                </a:solidFill>
              </a:defRPr>
            </a:lvl9pPr>
          </a:lstStyle>
          <a:p>
            <a:endParaRPr/>
          </a:p>
        </p:txBody>
      </p:sp>
      <p:sp>
        <p:nvSpPr>
          <p:cNvPr id="65" name="Google Shape;65;p14"/>
          <p:cNvSpPr txBox="1">
            <a:spLocks noGrp="1"/>
          </p:cNvSpPr>
          <p:nvPr>
            <p:ph type="body" idx="1"/>
          </p:nvPr>
        </p:nvSpPr>
        <p:spPr>
          <a:xfrm>
            <a:off x="311700" y="1152475"/>
            <a:ext cx="8520600" cy="3223800"/>
          </a:xfrm>
          <a:prstGeom prst="rect">
            <a:avLst/>
          </a:prstGeom>
          <a:noFill/>
        </p:spPr>
        <p:txBody>
          <a:bodyPr spcFirstLastPara="1" wrap="square" lIns="91425" tIns="91425" rIns="91425" bIns="91425" anchor="t" anchorCtr="0">
            <a:noAutofit/>
          </a:bodyPr>
          <a:lstStyle>
            <a:lvl1pPr marL="457200" lvl="0" indent="-330200" algn="l">
              <a:lnSpc>
                <a:spcPct val="115000"/>
              </a:lnSpc>
              <a:spcBef>
                <a:spcPts val="0"/>
              </a:spcBef>
              <a:spcAft>
                <a:spcPts val="0"/>
              </a:spcAft>
              <a:buClr>
                <a:srgbClr val="FFFFFF"/>
              </a:buClr>
              <a:buSzPts val="1600"/>
              <a:buChar char="●"/>
              <a:defRPr sz="1600">
                <a:solidFill>
                  <a:srgbClr val="FFFFFF"/>
                </a:solidFill>
              </a:defRPr>
            </a:lvl1pPr>
            <a:lvl2pPr marL="914400" lvl="1" indent="-317500" algn="l">
              <a:lnSpc>
                <a:spcPct val="115000"/>
              </a:lnSpc>
              <a:spcBef>
                <a:spcPts val="1600"/>
              </a:spcBef>
              <a:spcAft>
                <a:spcPts val="0"/>
              </a:spcAft>
              <a:buClr>
                <a:srgbClr val="FFFFFF"/>
              </a:buClr>
              <a:buSzPts val="1400"/>
              <a:buChar char="○"/>
              <a:defRPr sz="1400">
                <a:solidFill>
                  <a:srgbClr val="FFFFFF"/>
                </a:solidFill>
              </a:defRPr>
            </a:lvl2pPr>
            <a:lvl3pPr marL="1371600" lvl="2" indent="-317500" algn="l">
              <a:lnSpc>
                <a:spcPct val="115000"/>
              </a:lnSpc>
              <a:spcBef>
                <a:spcPts val="1600"/>
              </a:spcBef>
              <a:spcAft>
                <a:spcPts val="0"/>
              </a:spcAft>
              <a:buClr>
                <a:srgbClr val="FFFFFF"/>
              </a:buClr>
              <a:buSzPts val="1400"/>
              <a:buChar char="■"/>
              <a:defRPr sz="1400">
                <a:solidFill>
                  <a:srgbClr val="FFFFFF"/>
                </a:solidFill>
              </a:defRPr>
            </a:lvl3pPr>
            <a:lvl4pPr marL="1828800" lvl="3" indent="-317500" algn="l">
              <a:lnSpc>
                <a:spcPct val="115000"/>
              </a:lnSpc>
              <a:spcBef>
                <a:spcPts val="1600"/>
              </a:spcBef>
              <a:spcAft>
                <a:spcPts val="0"/>
              </a:spcAft>
              <a:buClr>
                <a:srgbClr val="FFFFFF"/>
              </a:buClr>
              <a:buSzPts val="1400"/>
              <a:buChar char="●"/>
              <a:defRPr sz="1400">
                <a:solidFill>
                  <a:srgbClr val="FFFFFF"/>
                </a:solidFill>
              </a:defRPr>
            </a:lvl4pPr>
            <a:lvl5pPr marL="2286000" lvl="4" indent="-317500" algn="l">
              <a:lnSpc>
                <a:spcPct val="115000"/>
              </a:lnSpc>
              <a:spcBef>
                <a:spcPts val="1600"/>
              </a:spcBef>
              <a:spcAft>
                <a:spcPts val="0"/>
              </a:spcAft>
              <a:buClr>
                <a:srgbClr val="FFFFFF"/>
              </a:buClr>
              <a:buSzPts val="1400"/>
              <a:buChar char="○"/>
              <a:defRPr sz="1400">
                <a:solidFill>
                  <a:srgbClr val="FFFFFF"/>
                </a:solidFill>
              </a:defRPr>
            </a:lvl5pPr>
            <a:lvl6pPr marL="2743200" lvl="5" indent="-317500" algn="l">
              <a:lnSpc>
                <a:spcPct val="115000"/>
              </a:lnSpc>
              <a:spcBef>
                <a:spcPts val="1600"/>
              </a:spcBef>
              <a:spcAft>
                <a:spcPts val="0"/>
              </a:spcAft>
              <a:buClr>
                <a:srgbClr val="FFFFFF"/>
              </a:buClr>
              <a:buSzPts val="1400"/>
              <a:buChar char="■"/>
              <a:defRPr sz="1400">
                <a:solidFill>
                  <a:srgbClr val="FFFFFF"/>
                </a:solidFill>
              </a:defRPr>
            </a:lvl6pPr>
            <a:lvl7pPr marL="3200400" lvl="6" indent="-317500" algn="l">
              <a:lnSpc>
                <a:spcPct val="115000"/>
              </a:lnSpc>
              <a:spcBef>
                <a:spcPts val="1600"/>
              </a:spcBef>
              <a:spcAft>
                <a:spcPts val="0"/>
              </a:spcAft>
              <a:buClr>
                <a:srgbClr val="FFFFFF"/>
              </a:buClr>
              <a:buSzPts val="1400"/>
              <a:buChar char="●"/>
              <a:defRPr sz="1400">
                <a:solidFill>
                  <a:srgbClr val="FFFFFF"/>
                </a:solidFill>
              </a:defRPr>
            </a:lvl7pPr>
            <a:lvl8pPr marL="3657600" lvl="7" indent="-317500" algn="l">
              <a:lnSpc>
                <a:spcPct val="115000"/>
              </a:lnSpc>
              <a:spcBef>
                <a:spcPts val="1600"/>
              </a:spcBef>
              <a:spcAft>
                <a:spcPts val="0"/>
              </a:spcAft>
              <a:buClr>
                <a:srgbClr val="FFFFFF"/>
              </a:buClr>
              <a:buSzPts val="1400"/>
              <a:buChar char="○"/>
              <a:defRPr sz="1400">
                <a:solidFill>
                  <a:srgbClr val="FFFFFF"/>
                </a:solidFill>
              </a:defRPr>
            </a:lvl8pPr>
            <a:lvl9pPr marL="4114800" lvl="8" indent="-317500" algn="l">
              <a:lnSpc>
                <a:spcPct val="115000"/>
              </a:lnSpc>
              <a:spcBef>
                <a:spcPts val="1600"/>
              </a:spcBef>
              <a:spcAft>
                <a:spcPts val="1600"/>
              </a:spcAft>
              <a:buClr>
                <a:srgbClr val="FFFFFF"/>
              </a:buClr>
              <a:buSzPts val="1400"/>
              <a:buChar char="■"/>
              <a:defRPr sz="1400">
                <a:solidFill>
                  <a:srgbClr val="FFFFFF"/>
                </a:solidFill>
              </a:defRPr>
            </a:lvl9pPr>
          </a:lstStyle>
          <a:p>
            <a:endParaRPr/>
          </a:p>
        </p:txBody>
      </p:sp>
      <p:sp>
        <p:nvSpPr>
          <p:cNvPr id="66" name="Google Shape;66;p14"/>
          <p:cNvSpPr txBox="1">
            <a:spLocks noGrp="1"/>
          </p:cNvSpPr>
          <p:nvPr>
            <p:ph type="sldNum" idx="12"/>
          </p:nvPr>
        </p:nvSpPr>
        <p:spPr>
          <a:xfrm>
            <a:off x="8472458" y="4663217"/>
            <a:ext cx="548700" cy="393600"/>
          </a:xfrm>
          <a:prstGeom prst="rect">
            <a:avLst/>
          </a:prstGeom>
          <a:noFill/>
        </p:spPr>
        <p:txBody>
          <a:bodyPr spcFirstLastPara="1" wrap="square" lIns="91425" tIns="91425" rIns="91425" bIns="91425" anchor="ctr" anchorCtr="0">
            <a:noAutofit/>
          </a:bodyPr>
          <a:lstStyle>
            <a:lvl1pPr lvl="0" algn="r">
              <a:lnSpc>
                <a:spcPct val="100000"/>
              </a:lnSpc>
              <a:spcAft>
                <a:spcPts val="0"/>
              </a:spcAft>
              <a:buNone/>
              <a:defRPr sz="1000">
                <a:solidFill>
                  <a:srgbClr val="FFFFFF"/>
                </a:solidFill>
              </a:defRPr>
            </a:lvl1pPr>
            <a:lvl2pPr lvl="1" algn="r">
              <a:lnSpc>
                <a:spcPct val="100000"/>
              </a:lnSpc>
              <a:spcAft>
                <a:spcPts val="0"/>
              </a:spcAft>
              <a:buNone/>
              <a:defRPr sz="1000">
                <a:solidFill>
                  <a:srgbClr val="FFFFFF"/>
                </a:solidFill>
              </a:defRPr>
            </a:lvl2pPr>
            <a:lvl3pPr lvl="2" algn="r">
              <a:lnSpc>
                <a:spcPct val="100000"/>
              </a:lnSpc>
              <a:spcAft>
                <a:spcPts val="0"/>
              </a:spcAft>
              <a:buNone/>
              <a:defRPr sz="1000">
                <a:solidFill>
                  <a:srgbClr val="FFFFFF"/>
                </a:solidFill>
              </a:defRPr>
            </a:lvl3pPr>
            <a:lvl4pPr lvl="3" algn="r">
              <a:lnSpc>
                <a:spcPct val="100000"/>
              </a:lnSpc>
              <a:spcAft>
                <a:spcPts val="0"/>
              </a:spcAft>
              <a:buNone/>
              <a:defRPr sz="1000">
                <a:solidFill>
                  <a:srgbClr val="FFFFFF"/>
                </a:solidFill>
              </a:defRPr>
            </a:lvl4pPr>
            <a:lvl5pPr lvl="4" algn="r">
              <a:lnSpc>
                <a:spcPct val="100000"/>
              </a:lnSpc>
              <a:spcAft>
                <a:spcPts val="0"/>
              </a:spcAft>
              <a:buNone/>
              <a:defRPr sz="1000">
                <a:solidFill>
                  <a:srgbClr val="FFFFFF"/>
                </a:solidFill>
              </a:defRPr>
            </a:lvl5pPr>
            <a:lvl6pPr lvl="5" algn="r">
              <a:lnSpc>
                <a:spcPct val="100000"/>
              </a:lnSpc>
              <a:spcAft>
                <a:spcPts val="0"/>
              </a:spcAft>
              <a:buNone/>
              <a:defRPr sz="1000">
                <a:solidFill>
                  <a:srgbClr val="FFFFFF"/>
                </a:solidFill>
              </a:defRPr>
            </a:lvl6pPr>
            <a:lvl7pPr lvl="6" algn="r">
              <a:lnSpc>
                <a:spcPct val="100000"/>
              </a:lnSpc>
              <a:spcAft>
                <a:spcPts val="0"/>
              </a:spcAft>
              <a:buNone/>
              <a:defRPr sz="1000">
                <a:solidFill>
                  <a:srgbClr val="FFFFFF"/>
                </a:solidFill>
              </a:defRPr>
            </a:lvl7pPr>
            <a:lvl8pPr lvl="7" algn="r">
              <a:lnSpc>
                <a:spcPct val="100000"/>
              </a:lnSpc>
              <a:spcAft>
                <a:spcPts val="0"/>
              </a:spcAft>
              <a:buNone/>
              <a:defRPr sz="1000">
                <a:solidFill>
                  <a:srgbClr val="FFFFFF"/>
                </a:solidFill>
              </a:defRPr>
            </a:lvl8pPr>
            <a:lvl9pPr lvl="8" algn="r">
              <a:lnSpc>
                <a:spcPct val="100000"/>
              </a:lnSpc>
              <a:spcAft>
                <a:spcPts val="0"/>
              </a:spcAft>
              <a:buNone/>
              <a:defRPr sz="1000">
                <a:solidFill>
                  <a:srgbClr val="FFFFFF"/>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Custom layout 3">
  <p:cSld name="AUTOLAYOUT_3">
    <p:bg>
      <p:bgPr>
        <a:solidFill>
          <a:srgbClr val="FFFFFF"/>
        </a:solidFill>
        <a:effectLst/>
      </p:bgPr>
    </p:bg>
    <p:spTree>
      <p:nvGrpSpPr>
        <p:cNvPr id="1" name="Shape 67"/>
        <p:cNvGrpSpPr/>
        <p:nvPr/>
      </p:nvGrpSpPr>
      <p:grpSpPr>
        <a:xfrm>
          <a:off x="0" y="0"/>
          <a:ext cx="0" cy="0"/>
          <a:chOff x="0" y="0"/>
          <a:chExt cx="0" cy="0"/>
        </a:xfrm>
      </p:grpSpPr>
      <p:sp>
        <p:nvSpPr>
          <p:cNvPr id="68" name="Google Shape;68;p15"/>
          <p:cNvSpPr/>
          <p:nvPr/>
        </p:nvSpPr>
        <p:spPr>
          <a:xfrm>
            <a:off x="0" y="0"/>
            <a:ext cx="9144000" cy="51435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15"/>
          <p:cNvSpPr/>
          <p:nvPr/>
        </p:nvSpPr>
        <p:spPr>
          <a:xfrm>
            <a:off x="4574400" y="0"/>
            <a:ext cx="4569600" cy="5143500"/>
          </a:xfrm>
          <a:prstGeom prst="rect">
            <a:avLst/>
          </a:prstGeom>
          <a:solidFill>
            <a:srgbClr val="EEEE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15"/>
          <p:cNvSpPr/>
          <p:nvPr/>
        </p:nvSpPr>
        <p:spPr>
          <a:xfrm>
            <a:off x="5323050" y="555900"/>
            <a:ext cx="3075000" cy="4031700"/>
          </a:xfrm>
          <a:prstGeom prst="rect">
            <a:avLst/>
          </a:prstGeom>
          <a:solidFill>
            <a:schemeClr val="lt1"/>
          </a:solidFill>
          <a:ln w="9525" cap="flat" cmpd="sng">
            <a:solidFill>
              <a:srgbClr val="BDBDBD"/>
            </a:solidFill>
            <a:prstDash val="solid"/>
            <a:miter lim="8000"/>
            <a:headEnd type="none" w="sm" len="sm"/>
            <a:tailEnd type="none" w="sm" len="sm"/>
          </a:ln>
          <a:effectLst>
            <a:outerShdw blurRad="50800" dist="38100" dir="5400000" algn="t" rotWithShape="0">
              <a:srgbClr val="000000">
                <a:alpha val="29800"/>
              </a:srgbClr>
            </a:outerShdw>
          </a:effectLst>
        </p:spPr>
        <p:txBody>
          <a:bodyPr spcFirstLastPara="1" wrap="square" lIns="91425" tIns="45700" rIns="91425" bIns="45700" anchor="ctr" anchorCtr="0">
            <a:noAutofit/>
          </a:bodyPr>
          <a:lstStyle/>
          <a:p>
            <a:pPr marL="0" lvl="0" indent="0" algn="l" rtl="0">
              <a:spcBef>
                <a:spcPts val="0"/>
              </a:spcBef>
              <a:spcAft>
                <a:spcPts val="0"/>
              </a:spcAft>
              <a:buNone/>
            </a:pPr>
            <a:endParaRPr/>
          </a:p>
        </p:txBody>
      </p:sp>
      <p:sp>
        <p:nvSpPr>
          <p:cNvPr id="71" name="Google Shape;71;p15"/>
          <p:cNvSpPr txBox="1">
            <a:spLocks noGrp="1"/>
          </p:cNvSpPr>
          <p:nvPr>
            <p:ph type="title"/>
          </p:nvPr>
        </p:nvSpPr>
        <p:spPr>
          <a:xfrm>
            <a:off x="291875" y="406900"/>
            <a:ext cx="3978000" cy="1388700"/>
          </a:xfrm>
          <a:prstGeom prst="rect">
            <a:avLst/>
          </a:prstGeom>
          <a:noFill/>
        </p:spPr>
        <p:txBody>
          <a:bodyPr spcFirstLastPara="1" wrap="square" lIns="91425" tIns="91425" rIns="91425" bIns="91425" anchor="b" anchorCtr="0">
            <a:noAutofit/>
          </a:bodyPr>
          <a:lstStyle>
            <a:lvl1pPr lvl="0" algn="l">
              <a:lnSpc>
                <a:spcPct val="100000"/>
              </a:lnSpc>
              <a:spcBef>
                <a:spcPts val="0"/>
              </a:spcBef>
              <a:spcAft>
                <a:spcPts val="0"/>
              </a:spcAft>
              <a:buClr>
                <a:schemeClr val="dk1"/>
              </a:buClr>
              <a:buSzPts val="3000"/>
              <a:buNone/>
              <a:defRPr sz="3000" b="1">
                <a:solidFill>
                  <a:schemeClr val="lt1"/>
                </a:solidFill>
              </a:defRPr>
            </a:lvl1pPr>
            <a:lvl2pPr lvl="1" algn="l">
              <a:lnSpc>
                <a:spcPct val="100000"/>
              </a:lnSpc>
              <a:spcBef>
                <a:spcPts val="0"/>
              </a:spcBef>
              <a:spcAft>
                <a:spcPts val="0"/>
              </a:spcAft>
              <a:buClr>
                <a:schemeClr val="dk1"/>
              </a:buClr>
              <a:buSzPts val="3000"/>
              <a:buNone/>
              <a:defRPr sz="3000" b="1">
                <a:solidFill>
                  <a:schemeClr val="lt1"/>
                </a:solidFill>
              </a:defRPr>
            </a:lvl2pPr>
            <a:lvl3pPr lvl="2" algn="l">
              <a:lnSpc>
                <a:spcPct val="100000"/>
              </a:lnSpc>
              <a:spcBef>
                <a:spcPts val="0"/>
              </a:spcBef>
              <a:spcAft>
                <a:spcPts val="0"/>
              </a:spcAft>
              <a:buClr>
                <a:schemeClr val="dk1"/>
              </a:buClr>
              <a:buSzPts val="3000"/>
              <a:buNone/>
              <a:defRPr sz="3000" b="1">
                <a:solidFill>
                  <a:schemeClr val="lt1"/>
                </a:solidFill>
              </a:defRPr>
            </a:lvl3pPr>
            <a:lvl4pPr lvl="3" algn="l">
              <a:lnSpc>
                <a:spcPct val="100000"/>
              </a:lnSpc>
              <a:spcBef>
                <a:spcPts val="0"/>
              </a:spcBef>
              <a:spcAft>
                <a:spcPts val="0"/>
              </a:spcAft>
              <a:buClr>
                <a:schemeClr val="dk1"/>
              </a:buClr>
              <a:buSzPts val="3000"/>
              <a:buNone/>
              <a:defRPr sz="3000" b="1">
                <a:solidFill>
                  <a:schemeClr val="lt1"/>
                </a:solidFill>
              </a:defRPr>
            </a:lvl4pPr>
            <a:lvl5pPr lvl="4" algn="l">
              <a:lnSpc>
                <a:spcPct val="100000"/>
              </a:lnSpc>
              <a:spcBef>
                <a:spcPts val="0"/>
              </a:spcBef>
              <a:spcAft>
                <a:spcPts val="0"/>
              </a:spcAft>
              <a:buClr>
                <a:schemeClr val="dk1"/>
              </a:buClr>
              <a:buSzPts val="3000"/>
              <a:buNone/>
              <a:defRPr sz="3000" b="1">
                <a:solidFill>
                  <a:schemeClr val="lt1"/>
                </a:solidFill>
              </a:defRPr>
            </a:lvl5pPr>
            <a:lvl6pPr lvl="5" algn="l">
              <a:lnSpc>
                <a:spcPct val="100000"/>
              </a:lnSpc>
              <a:spcBef>
                <a:spcPts val="0"/>
              </a:spcBef>
              <a:spcAft>
                <a:spcPts val="0"/>
              </a:spcAft>
              <a:buClr>
                <a:schemeClr val="dk1"/>
              </a:buClr>
              <a:buSzPts val="3000"/>
              <a:buNone/>
              <a:defRPr sz="3000" b="1">
                <a:solidFill>
                  <a:schemeClr val="lt1"/>
                </a:solidFill>
              </a:defRPr>
            </a:lvl6pPr>
            <a:lvl7pPr lvl="6" algn="l">
              <a:lnSpc>
                <a:spcPct val="100000"/>
              </a:lnSpc>
              <a:spcBef>
                <a:spcPts val="0"/>
              </a:spcBef>
              <a:spcAft>
                <a:spcPts val="0"/>
              </a:spcAft>
              <a:buClr>
                <a:schemeClr val="dk1"/>
              </a:buClr>
              <a:buSzPts val="3000"/>
              <a:buNone/>
              <a:defRPr sz="3000" b="1">
                <a:solidFill>
                  <a:schemeClr val="lt1"/>
                </a:solidFill>
              </a:defRPr>
            </a:lvl7pPr>
            <a:lvl8pPr lvl="7" algn="l">
              <a:lnSpc>
                <a:spcPct val="100000"/>
              </a:lnSpc>
              <a:spcBef>
                <a:spcPts val="0"/>
              </a:spcBef>
              <a:spcAft>
                <a:spcPts val="0"/>
              </a:spcAft>
              <a:buClr>
                <a:schemeClr val="dk1"/>
              </a:buClr>
              <a:buSzPts val="3000"/>
              <a:buNone/>
              <a:defRPr sz="3000" b="1">
                <a:solidFill>
                  <a:schemeClr val="lt1"/>
                </a:solidFill>
              </a:defRPr>
            </a:lvl8pPr>
            <a:lvl9pPr lvl="8" algn="l">
              <a:lnSpc>
                <a:spcPct val="100000"/>
              </a:lnSpc>
              <a:spcBef>
                <a:spcPts val="0"/>
              </a:spcBef>
              <a:spcAft>
                <a:spcPts val="0"/>
              </a:spcAft>
              <a:buClr>
                <a:schemeClr val="dk1"/>
              </a:buClr>
              <a:buSzPts val="3000"/>
              <a:buNone/>
              <a:defRPr sz="3000" b="1">
                <a:solidFill>
                  <a:schemeClr val="lt1"/>
                </a:solidFill>
              </a:defRPr>
            </a:lvl9pPr>
          </a:lstStyle>
          <a:p>
            <a:endParaRPr/>
          </a:p>
        </p:txBody>
      </p:sp>
      <p:sp>
        <p:nvSpPr>
          <p:cNvPr id="72" name="Google Shape;72;p15"/>
          <p:cNvSpPr txBox="1">
            <a:spLocks noGrp="1"/>
          </p:cNvSpPr>
          <p:nvPr>
            <p:ph type="body" idx="1"/>
          </p:nvPr>
        </p:nvSpPr>
        <p:spPr>
          <a:xfrm>
            <a:off x="291950" y="1854951"/>
            <a:ext cx="3978000" cy="2577000"/>
          </a:xfrm>
          <a:prstGeom prst="rect">
            <a:avLst/>
          </a:prstGeom>
          <a:noFill/>
        </p:spPr>
        <p:txBody>
          <a:bodyPr spcFirstLastPara="1" wrap="square" lIns="91425" tIns="91425" rIns="91425" bIns="91425" anchor="t" anchorCtr="0">
            <a:noAutofit/>
          </a:bodyPr>
          <a:lstStyle>
            <a:lvl1pPr marL="457200" lvl="0" indent="-330200" algn="l">
              <a:lnSpc>
                <a:spcPct val="115000"/>
              </a:lnSpc>
              <a:spcBef>
                <a:spcPts val="0"/>
              </a:spcBef>
              <a:spcAft>
                <a:spcPts val="0"/>
              </a:spcAft>
              <a:buClr>
                <a:schemeClr val="dk2"/>
              </a:buClr>
              <a:buSzPts val="1600"/>
              <a:buChar char="●"/>
              <a:defRPr sz="1600">
                <a:solidFill>
                  <a:schemeClr val="dk2"/>
                </a:solidFill>
              </a:defRPr>
            </a:lvl1pPr>
            <a:lvl2pPr marL="914400" lvl="1" indent="-317500" algn="l">
              <a:lnSpc>
                <a:spcPct val="115000"/>
              </a:lnSpc>
              <a:spcBef>
                <a:spcPts val="1600"/>
              </a:spcBef>
              <a:spcAft>
                <a:spcPts val="0"/>
              </a:spcAft>
              <a:buClr>
                <a:schemeClr val="dk2"/>
              </a:buClr>
              <a:buSzPts val="1400"/>
              <a:buChar char="○"/>
              <a:defRPr sz="1400">
                <a:solidFill>
                  <a:schemeClr val="dk2"/>
                </a:solidFill>
              </a:defRPr>
            </a:lvl2pPr>
            <a:lvl3pPr marL="1371600" lvl="2" indent="-317500" algn="l">
              <a:lnSpc>
                <a:spcPct val="115000"/>
              </a:lnSpc>
              <a:spcBef>
                <a:spcPts val="1600"/>
              </a:spcBef>
              <a:spcAft>
                <a:spcPts val="0"/>
              </a:spcAft>
              <a:buClr>
                <a:schemeClr val="dk2"/>
              </a:buClr>
              <a:buSzPts val="1400"/>
              <a:buChar char="■"/>
              <a:defRPr sz="1400">
                <a:solidFill>
                  <a:schemeClr val="dk2"/>
                </a:solidFill>
              </a:defRPr>
            </a:lvl3pPr>
            <a:lvl4pPr marL="1828800" lvl="3" indent="-317500" algn="l">
              <a:lnSpc>
                <a:spcPct val="115000"/>
              </a:lnSpc>
              <a:spcBef>
                <a:spcPts val="1600"/>
              </a:spcBef>
              <a:spcAft>
                <a:spcPts val="0"/>
              </a:spcAft>
              <a:buClr>
                <a:schemeClr val="dk2"/>
              </a:buClr>
              <a:buSzPts val="1400"/>
              <a:buChar char="●"/>
              <a:defRPr sz="1400">
                <a:solidFill>
                  <a:schemeClr val="dk2"/>
                </a:solidFill>
              </a:defRPr>
            </a:lvl4pPr>
            <a:lvl5pPr marL="2286000" lvl="4" indent="-317500" algn="l">
              <a:lnSpc>
                <a:spcPct val="115000"/>
              </a:lnSpc>
              <a:spcBef>
                <a:spcPts val="1600"/>
              </a:spcBef>
              <a:spcAft>
                <a:spcPts val="0"/>
              </a:spcAft>
              <a:buClr>
                <a:schemeClr val="dk2"/>
              </a:buClr>
              <a:buSzPts val="1400"/>
              <a:buChar char="○"/>
              <a:defRPr sz="1400">
                <a:solidFill>
                  <a:schemeClr val="dk2"/>
                </a:solidFill>
              </a:defRPr>
            </a:lvl5pPr>
            <a:lvl6pPr marL="2743200" lvl="5" indent="-317500" algn="l">
              <a:lnSpc>
                <a:spcPct val="115000"/>
              </a:lnSpc>
              <a:spcBef>
                <a:spcPts val="1600"/>
              </a:spcBef>
              <a:spcAft>
                <a:spcPts val="0"/>
              </a:spcAft>
              <a:buClr>
                <a:schemeClr val="dk2"/>
              </a:buClr>
              <a:buSzPts val="1400"/>
              <a:buChar char="■"/>
              <a:defRPr sz="1400">
                <a:solidFill>
                  <a:schemeClr val="dk2"/>
                </a:solidFill>
              </a:defRPr>
            </a:lvl6pPr>
            <a:lvl7pPr marL="3200400" lvl="6" indent="-317500" algn="l">
              <a:lnSpc>
                <a:spcPct val="115000"/>
              </a:lnSpc>
              <a:spcBef>
                <a:spcPts val="1600"/>
              </a:spcBef>
              <a:spcAft>
                <a:spcPts val="0"/>
              </a:spcAft>
              <a:buClr>
                <a:schemeClr val="dk2"/>
              </a:buClr>
              <a:buSzPts val="1400"/>
              <a:buChar char="●"/>
              <a:defRPr sz="1400">
                <a:solidFill>
                  <a:schemeClr val="dk2"/>
                </a:solidFill>
              </a:defRPr>
            </a:lvl7pPr>
            <a:lvl8pPr marL="3657600" lvl="7" indent="-317500" algn="l">
              <a:lnSpc>
                <a:spcPct val="115000"/>
              </a:lnSpc>
              <a:spcBef>
                <a:spcPts val="1600"/>
              </a:spcBef>
              <a:spcAft>
                <a:spcPts val="0"/>
              </a:spcAft>
              <a:buClr>
                <a:schemeClr val="dk2"/>
              </a:buClr>
              <a:buSzPts val="1400"/>
              <a:buChar char="○"/>
              <a:defRPr sz="1400">
                <a:solidFill>
                  <a:schemeClr val="dk2"/>
                </a:solidFill>
              </a:defRPr>
            </a:lvl8pPr>
            <a:lvl9pPr marL="4114800" lvl="8" indent="-317500" algn="l">
              <a:lnSpc>
                <a:spcPct val="115000"/>
              </a:lnSpc>
              <a:spcBef>
                <a:spcPts val="1600"/>
              </a:spcBef>
              <a:spcAft>
                <a:spcPts val="1600"/>
              </a:spcAft>
              <a:buClr>
                <a:schemeClr val="dk2"/>
              </a:buClr>
              <a:buSzPts val="1400"/>
              <a:buChar char="■"/>
              <a:defRPr sz="1400">
                <a:solidFill>
                  <a:schemeClr val="dk2"/>
                </a:solidFill>
              </a:defRPr>
            </a:lvl9pPr>
          </a:lstStyle>
          <a:p>
            <a:endParaRPr/>
          </a:p>
        </p:txBody>
      </p:sp>
      <p:sp>
        <p:nvSpPr>
          <p:cNvPr id="73" name="Google Shape;73;p15"/>
          <p:cNvSpPr txBox="1">
            <a:spLocks noGrp="1"/>
          </p:cNvSpPr>
          <p:nvPr>
            <p:ph type="sldNum" idx="12"/>
          </p:nvPr>
        </p:nvSpPr>
        <p:spPr>
          <a:xfrm>
            <a:off x="8472458" y="4663217"/>
            <a:ext cx="548700" cy="393600"/>
          </a:xfrm>
          <a:prstGeom prst="rect">
            <a:avLst/>
          </a:prstGeom>
          <a:noFill/>
        </p:spPr>
        <p:txBody>
          <a:bodyPr spcFirstLastPara="1" wrap="square" lIns="91425" tIns="91425" rIns="91425" bIns="91425" anchor="ctr" anchorCtr="0">
            <a:noAutofit/>
          </a:bodyPr>
          <a:lstStyle>
            <a:lvl1pPr lvl="0" algn="r">
              <a:lnSpc>
                <a:spcPct val="100000"/>
              </a:lnSpc>
              <a:spcAft>
                <a:spcPts val="0"/>
              </a:spcAft>
              <a:buNone/>
              <a:defRPr sz="1000">
                <a:solidFill>
                  <a:schemeClr val="dk2"/>
                </a:solidFill>
              </a:defRPr>
            </a:lvl1pPr>
            <a:lvl2pPr lvl="1" algn="r">
              <a:lnSpc>
                <a:spcPct val="100000"/>
              </a:lnSpc>
              <a:spcAft>
                <a:spcPts val="0"/>
              </a:spcAft>
              <a:buNone/>
              <a:defRPr sz="1000">
                <a:solidFill>
                  <a:schemeClr val="dk2"/>
                </a:solidFill>
              </a:defRPr>
            </a:lvl2pPr>
            <a:lvl3pPr lvl="2" algn="r">
              <a:lnSpc>
                <a:spcPct val="100000"/>
              </a:lnSpc>
              <a:spcAft>
                <a:spcPts val="0"/>
              </a:spcAft>
              <a:buNone/>
              <a:defRPr sz="1000">
                <a:solidFill>
                  <a:schemeClr val="dk2"/>
                </a:solidFill>
              </a:defRPr>
            </a:lvl3pPr>
            <a:lvl4pPr lvl="3" algn="r">
              <a:lnSpc>
                <a:spcPct val="100000"/>
              </a:lnSpc>
              <a:spcAft>
                <a:spcPts val="0"/>
              </a:spcAft>
              <a:buNone/>
              <a:defRPr sz="1000">
                <a:solidFill>
                  <a:schemeClr val="dk2"/>
                </a:solidFill>
              </a:defRPr>
            </a:lvl4pPr>
            <a:lvl5pPr lvl="4" algn="r">
              <a:lnSpc>
                <a:spcPct val="100000"/>
              </a:lnSpc>
              <a:spcAft>
                <a:spcPts val="0"/>
              </a:spcAft>
              <a:buNone/>
              <a:defRPr sz="1000">
                <a:solidFill>
                  <a:schemeClr val="dk2"/>
                </a:solidFill>
              </a:defRPr>
            </a:lvl5pPr>
            <a:lvl6pPr lvl="5" algn="r">
              <a:lnSpc>
                <a:spcPct val="100000"/>
              </a:lnSpc>
              <a:spcAft>
                <a:spcPts val="0"/>
              </a:spcAft>
              <a:buNone/>
              <a:defRPr sz="1000">
                <a:solidFill>
                  <a:schemeClr val="dk2"/>
                </a:solidFill>
              </a:defRPr>
            </a:lvl6pPr>
            <a:lvl7pPr lvl="6" algn="r">
              <a:lnSpc>
                <a:spcPct val="100000"/>
              </a:lnSpc>
              <a:spcAft>
                <a:spcPts val="0"/>
              </a:spcAft>
              <a:buNone/>
              <a:defRPr sz="1000">
                <a:solidFill>
                  <a:schemeClr val="dk2"/>
                </a:solidFill>
              </a:defRPr>
            </a:lvl7pPr>
            <a:lvl8pPr lvl="7" algn="r">
              <a:lnSpc>
                <a:spcPct val="100000"/>
              </a:lnSpc>
              <a:spcAft>
                <a:spcPts val="0"/>
              </a:spcAft>
              <a:buNone/>
              <a:defRPr sz="1000">
                <a:solidFill>
                  <a:schemeClr val="dk2"/>
                </a:solidFill>
              </a:defRPr>
            </a:lvl8pPr>
            <a:lvl9pPr lvl="8" algn="r">
              <a:lnSpc>
                <a:spcPct val="100000"/>
              </a:lnSpc>
              <a:spcAft>
                <a:spcPts val="0"/>
              </a:spcAft>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Clr>
                <a:schemeClr val="dk1"/>
              </a:buClr>
              <a:buSzPts val="1800"/>
              <a:buChar char="●"/>
              <a:defRPr>
                <a:solidFill>
                  <a:schemeClr val="dk1"/>
                </a:solidFill>
              </a:defRPr>
            </a:lvl1pPr>
            <a:lvl2pPr marL="914400" lvl="1" indent="-317500">
              <a:spcBef>
                <a:spcPts val="1600"/>
              </a:spcBef>
              <a:spcAft>
                <a:spcPts val="0"/>
              </a:spcAft>
              <a:buClr>
                <a:schemeClr val="dk1"/>
              </a:buClr>
              <a:buSzPts val="1400"/>
              <a:buChar char="○"/>
              <a:defRPr>
                <a:solidFill>
                  <a:schemeClr val="dk1"/>
                </a:solidFill>
              </a:defRPr>
            </a:lvl2pPr>
            <a:lvl3pPr marL="1371600" lvl="2" indent="-317500">
              <a:spcBef>
                <a:spcPts val="1600"/>
              </a:spcBef>
              <a:spcAft>
                <a:spcPts val="0"/>
              </a:spcAft>
              <a:buClr>
                <a:schemeClr val="dk1"/>
              </a:buClr>
              <a:buSzPts val="1400"/>
              <a:buChar char="■"/>
              <a:defRPr>
                <a:solidFill>
                  <a:schemeClr val="dk1"/>
                </a:solidFill>
              </a:defRPr>
            </a:lvl3pPr>
            <a:lvl4pPr marL="1828800" lvl="3" indent="-317500">
              <a:spcBef>
                <a:spcPts val="1600"/>
              </a:spcBef>
              <a:spcAft>
                <a:spcPts val="0"/>
              </a:spcAft>
              <a:buClr>
                <a:schemeClr val="dk1"/>
              </a:buClr>
              <a:buSzPts val="1400"/>
              <a:buChar char="●"/>
              <a:defRPr>
                <a:solidFill>
                  <a:schemeClr val="dk1"/>
                </a:solidFill>
              </a:defRPr>
            </a:lvl4pPr>
            <a:lvl5pPr marL="2286000" lvl="4" indent="-317500">
              <a:spcBef>
                <a:spcPts val="1600"/>
              </a:spcBef>
              <a:spcAft>
                <a:spcPts val="0"/>
              </a:spcAft>
              <a:buClr>
                <a:schemeClr val="dk1"/>
              </a:buClr>
              <a:buSzPts val="1400"/>
              <a:buChar char="○"/>
              <a:defRPr>
                <a:solidFill>
                  <a:schemeClr val="dk1"/>
                </a:solidFill>
              </a:defRPr>
            </a:lvl5pPr>
            <a:lvl6pPr marL="2743200" lvl="5" indent="-317500">
              <a:spcBef>
                <a:spcPts val="1600"/>
              </a:spcBef>
              <a:spcAft>
                <a:spcPts val="0"/>
              </a:spcAft>
              <a:buClr>
                <a:schemeClr val="dk1"/>
              </a:buClr>
              <a:buSzPts val="1400"/>
              <a:buChar char="■"/>
              <a:defRPr>
                <a:solidFill>
                  <a:schemeClr val="dk1"/>
                </a:solidFill>
              </a:defRPr>
            </a:lvl6pPr>
            <a:lvl7pPr marL="3200400" lvl="6" indent="-317500">
              <a:spcBef>
                <a:spcPts val="1600"/>
              </a:spcBef>
              <a:spcAft>
                <a:spcPts val="0"/>
              </a:spcAft>
              <a:buClr>
                <a:schemeClr val="dk1"/>
              </a:buClr>
              <a:buSzPts val="1400"/>
              <a:buChar char="●"/>
              <a:defRPr>
                <a:solidFill>
                  <a:schemeClr val="dk1"/>
                </a:solidFill>
              </a:defRPr>
            </a:lvl7pPr>
            <a:lvl8pPr marL="3657600" lvl="7" indent="-317500">
              <a:spcBef>
                <a:spcPts val="1600"/>
              </a:spcBef>
              <a:spcAft>
                <a:spcPts val="0"/>
              </a:spcAft>
              <a:buClr>
                <a:schemeClr val="dk1"/>
              </a:buClr>
              <a:buSzPts val="1400"/>
              <a:buChar char="○"/>
              <a:defRPr>
                <a:solidFill>
                  <a:schemeClr val="dk1"/>
                </a:solidFill>
              </a:defRPr>
            </a:lvl8pPr>
            <a:lvl9pPr marL="4114800" lvl="8" indent="-317500">
              <a:spcBef>
                <a:spcPts val="1600"/>
              </a:spcBef>
              <a:spcAft>
                <a:spcPts val="1600"/>
              </a:spcAft>
              <a:buClr>
                <a:schemeClr val="dk1"/>
              </a:buClr>
              <a:buSzPts val="1400"/>
              <a:buChar char="■"/>
              <a:defRPr>
                <a:solidFill>
                  <a:schemeClr val="dk1"/>
                </a:solidFil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dark-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lt2"/>
              </a:buClr>
              <a:buSzPts val="1800"/>
              <a:buChar char="●"/>
              <a:defRPr sz="1800">
                <a:solidFill>
                  <a:schemeClr val="lt2"/>
                </a:solidFill>
              </a:defRPr>
            </a:lvl1pPr>
            <a:lvl2pPr marL="914400" lvl="1" indent="-317500">
              <a:lnSpc>
                <a:spcPct val="115000"/>
              </a:lnSpc>
              <a:spcBef>
                <a:spcPts val="1600"/>
              </a:spcBef>
              <a:spcAft>
                <a:spcPts val="0"/>
              </a:spcAft>
              <a:buClr>
                <a:schemeClr val="lt2"/>
              </a:buClr>
              <a:buSzPts val="1400"/>
              <a:buChar char="○"/>
              <a:defRPr>
                <a:solidFill>
                  <a:schemeClr val="lt2"/>
                </a:solidFill>
              </a:defRPr>
            </a:lvl2pPr>
            <a:lvl3pPr marL="1371600" lvl="2" indent="-317500">
              <a:lnSpc>
                <a:spcPct val="115000"/>
              </a:lnSpc>
              <a:spcBef>
                <a:spcPts val="1600"/>
              </a:spcBef>
              <a:spcAft>
                <a:spcPts val="0"/>
              </a:spcAft>
              <a:buClr>
                <a:schemeClr val="lt2"/>
              </a:buClr>
              <a:buSzPts val="1400"/>
              <a:buChar char="■"/>
              <a:defRPr>
                <a:solidFill>
                  <a:schemeClr val="lt2"/>
                </a:solidFill>
              </a:defRPr>
            </a:lvl3pPr>
            <a:lvl4pPr marL="1828800" lvl="3" indent="-317500">
              <a:lnSpc>
                <a:spcPct val="115000"/>
              </a:lnSpc>
              <a:spcBef>
                <a:spcPts val="1600"/>
              </a:spcBef>
              <a:spcAft>
                <a:spcPts val="0"/>
              </a:spcAft>
              <a:buClr>
                <a:schemeClr val="lt2"/>
              </a:buClr>
              <a:buSzPts val="1400"/>
              <a:buChar char="●"/>
              <a:defRPr>
                <a:solidFill>
                  <a:schemeClr val="lt2"/>
                </a:solidFill>
              </a:defRPr>
            </a:lvl4pPr>
            <a:lvl5pPr marL="2286000" lvl="4" indent="-317500">
              <a:lnSpc>
                <a:spcPct val="115000"/>
              </a:lnSpc>
              <a:spcBef>
                <a:spcPts val="1600"/>
              </a:spcBef>
              <a:spcAft>
                <a:spcPts val="0"/>
              </a:spcAft>
              <a:buClr>
                <a:schemeClr val="lt2"/>
              </a:buClr>
              <a:buSzPts val="1400"/>
              <a:buChar char="○"/>
              <a:defRPr>
                <a:solidFill>
                  <a:schemeClr val="lt2"/>
                </a:solidFill>
              </a:defRPr>
            </a:lvl5pPr>
            <a:lvl6pPr marL="2743200" lvl="5" indent="-317500">
              <a:lnSpc>
                <a:spcPct val="115000"/>
              </a:lnSpc>
              <a:spcBef>
                <a:spcPts val="1600"/>
              </a:spcBef>
              <a:spcAft>
                <a:spcPts val="0"/>
              </a:spcAft>
              <a:buClr>
                <a:schemeClr val="lt2"/>
              </a:buClr>
              <a:buSzPts val="1400"/>
              <a:buChar char="■"/>
              <a:defRPr>
                <a:solidFill>
                  <a:schemeClr val="lt2"/>
                </a:solidFill>
              </a:defRPr>
            </a:lvl6pPr>
            <a:lvl7pPr marL="3200400" lvl="6" indent="-317500">
              <a:lnSpc>
                <a:spcPct val="115000"/>
              </a:lnSpc>
              <a:spcBef>
                <a:spcPts val="1600"/>
              </a:spcBef>
              <a:spcAft>
                <a:spcPts val="0"/>
              </a:spcAft>
              <a:buClr>
                <a:schemeClr val="lt2"/>
              </a:buClr>
              <a:buSzPts val="1400"/>
              <a:buChar char="●"/>
              <a:defRPr>
                <a:solidFill>
                  <a:schemeClr val="lt2"/>
                </a:solidFill>
              </a:defRPr>
            </a:lvl7pPr>
            <a:lvl8pPr marL="3657600" lvl="7" indent="-317500">
              <a:lnSpc>
                <a:spcPct val="115000"/>
              </a:lnSpc>
              <a:spcBef>
                <a:spcPts val="1600"/>
              </a:spcBef>
              <a:spcAft>
                <a:spcPts val="0"/>
              </a:spcAft>
              <a:buClr>
                <a:schemeClr val="lt2"/>
              </a:buClr>
              <a:buSzPts val="1400"/>
              <a:buChar char="○"/>
              <a:defRPr>
                <a:solidFill>
                  <a:schemeClr val="lt2"/>
                </a:solidFill>
              </a:defRPr>
            </a:lvl8pPr>
            <a:lvl9pPr marL="4114800" lvl="8" indent="-317500">
              <a:lnSpc>
                <a:spcPct val="115000"/>
              </a:lnSpc>
              <a:spcBef>
                <a:spcPts val="1600"/>
              </a:spcBef>
              <a:spcAft>
                <a:spcPts val="1600"/>
              </a:spcAft>
              <a:buClr>
                <a:schemeClr val="lt2"/>
              </a:buClr>
              <a:buSzPts val="1400"/>
              <a:buChar char="■"/>
              <a:defRPr>
                <a:solidFill>
                  <a:schemeClr val="lt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image" Target="../media/image2.jp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6.xml"/><Relationship Id="rId1" Type="http://schemas.openxmlformats.org/officeDocument/2006/relationships/slideLayout" Target="../slideLayouts/slideLayout3.xml"/><Relationship Id="rId5" Type="http://schemas.openxmlformats.org/officeDocument/2006/relationships/image" Target="../media/image8.jpg"/><Relationship Id="rId4" Type="http://schemas.openxmlformats.org/officeDocument/2006/relationships/image" Target="../media/image7.jpg"/></Relationships>
</file>

<file path=ppt/slides/_rels/slide7.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6"/>
          <p:cNvSpPr txBox="1">
            <a:spLocks noGrp="1"/>
          </p:cNvSpPr>
          <p:nvPr>
            <p:ph type="ctrTitle"/>
          </p:nvPr>
        </p:nvSpPr>
        <p:spPr>
          <a:xfrm>
            <a:off x="1883125" y="1447250"/>
            <a:ext cx="5400900" cy="1971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400">
                <a:solidFill>
                  <a:srgbClr val="FFFFFF"/>
                </a:solidFill>
                <a:latin typeface="Lato"/>
                <a:ea typeface="Lato"/>
                <a:cs typeface="Lato"/>
                <a:sym typeface="Lato"/>
              </a:rPr>
              <a:t>Teeth Wreath</a:t>
            </a:r>
            <a:r>
              <a:rPr lang="en" sz="5400" b="0">
                <a:solidFill>
                  <a:srgbClr val="FFFFFF"/>
                </a:solidFill>
                <a:latin typeface="Lato"/>
                <a:ea typeface="Lato"/>
                <a:cs typeface="Lato"/>
                <a:sym typeface="Lato"/>
              </a:rPr>
              <a:t>™ </a:t>
            </a:r>
            <a:endParaRPr sz="5400">
              <a:solidFill>
                <a:srgbClr val="FFFFFF"/>
              </a:solidFill>
              <a:latin typeface="Lato"/>
              <a:ea typeface="Lato"/>
              <a:cs typeface="Lato"/>
              <a:sym typeface="Lato"/>
            </a:endParaRPr>
          </a:p>
        </p:txBody>
      </p:sp>
      <p:sp>
        <p:nvSpPr>
          <p:cNvPr id="79" name="Google Shape;79;p16"/>
          <p:cNvSpPr txBox="1">
            <a:spLocks noGrp="1"/>
          </p:cNvSpPr>
          <p:nvPr>
            <p:ph type="subTitle" idx="1"/>
          </p:nvPr>
        </p:nvSpPr>
        <p:spPr>
          <a:xfrm>
            <a:off x="2429850" y="3493650"/>
            <a:ext cx="4287600" cy="788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Lato"/>
                <a:ea typeface="Lato"/>
                <a:cs typeface="Lato"/>
                <a:sym typeface="Lato"/>
              </a:rPr>
              <a:t>Peyton, Peyton, and Grace</a:t>
            </a:r>
            <a:endParaRPr>
              <a:latin typeface="Lato"/>
              <a:ea typeface="Lato"/>
              <a:cs typeface="Lato"/>
              <a:sym typeface="Lato"/>
            </a:endParaRPr>
          </a:p>
          <a:p>
            <a:pPr marL="0" lvl="0" indent="0" algn="ctr" rtl="0">
              <a:spcBef>
                <a:spcPts val="0"/>
              </a:spcBef>
              <a:spcAft>
                <a:spcPts val="0"/>
              </a:spcAft>
              <a:buNone/>
            </a:pPr>
            <a:r>
              <a:rPr lang="en">
                <a:latin typeface="Lato"/>
                <a:ea typeface="Lato"/>
                <a:cs typeface="Lato"/>
                <a:sym typeface="Lato"/>
              </a:rPr>
              <a:t>Hour 1</a:t>
            </a:r>
            <a:endParaRPr>
              <a:latin typeface="Lato"/>
              <a:ea typeface="Lato"/>
              <a:cs typeface="Lato"/>
              <a:sym typeface="Lato"/>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7"/>
          <p:cNvSpPr txBox="1">
            <a:spLocks noGrp="1"/>
          </p:cNvSpPr>
          <p:nvPr>
            <p:ph type="title"/>
          </p:nvPr>
        </p:nvSpPr>
        <p:spPr>
          <a:xfrm>
            <a:off x="311700" y="555600"/>
            <a:ext cx="8356800" cy="7557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3800">
                <a:solidFill>
                  <a:srgbClr val="FFFFFF"/>
                </a:solidFill>
                <a:latin typeface="Lato"/>
                <a:ea typeface="Lato"/>
                <a:cs typeface="Lato"/>
                <a:sym typeface="Lato"/>
              </a:rPr>
              <a:t>The Teeth Wreath™ </a:t>
            </a:r>
            <a:endParaRPr sz="3800">
              <a:solidFill>
                <a:srgbClr val="FFFFFF"/>
              </a:solidFill>
              <a:latin typeface="Lato"/>
              <a:ea typeface="Lato"/>
              <a:cs typeface="Lato"/>
              <a:sym typeface="Lato"/>
            </a:endParaRPr>
          </a:p>
        </p:txBody>
      </p:sp>
      <p:sp>
        <p:nvSpPr>
          <p:cNvPr id="85" name="Google Shape;85;p17"/>
          <p:cNvSpPr txBox="1">
            <a:spLocks noGrp="1"/>
          </p:cNvSpPr>
          <p:nvPr>
            <p:ph type="body" idx="1"/>
          </p:nvPr>
        </p:nvSpPr>
        <p:spPr>
          <a:xfrm>
            <a:off x="311700" y="1375875"/>
            <a:ext cx="8644800" cy="31794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sz="2000">
                <a:latin typeface="Lato"/>
                <a:ea typeface="Lato"/>
                <a:cs typeface="Lato"/>
                <a:sym typeface="Lato"/>
              </a:rPr>
              <a:t>The Teeth Wreath</a:t>
            </a:r>
            <a:r>
              <a:rPr lang="en" sz="1800">
                <a:latin typeface="Lato"/>
                <a:ea typeface="Lato"/>
                <a:cs typeface="Lato"/>
                <a:sym typeface="Lato"/>
              </a:rPr>
              <a:t>™ </a:t>
            </a:r>
            <a:r>
              <a:rPr lang="en" sz="2000">
                <a:latin typeface="Lato"/>
                <a:ea typeface="Lato"/>
                <a:cs typeface="Lato"/>
                <a:sym typeface="Lato"/>
              </a:rPr>
              <a:t> is a one of a kind device to help people with dentures live their normal life. The Teeth Wreath</a:t>
            </a:r>
            <a:r>
              <a:rPr lang="en" sz="1800">
                <a:latin typeface="Lato"/>
                <a:ea typeface="Lato"/>
                <a:cs typeface="Lato"/>
                <a:sym typeface="Lato"/>
              </a:rPr>
              <a:t>™ </a:t>
            </a:r>
            <a:r>
              <a:rPr lang="en" sz="2000">
                <a:latin typeface="Lato"/>
                <a:ea typeface="Lato"/>
                <a:cs typeface="Lato"/>
                <a:sym typeface="Lato"/>
              </a:rPr>
              <a:t>gives people the dentures they need, while still allowing them to be athletic. The Teeth Wreath</a:t>
            </a:r>
            <a:r>
              <a:rPr lang="en" sz="1800">
                <a:latin typeface="Lato"/>
                <a:ea typeface="Lato"/>
                <a:cs typeface="Lato"/>
                <a:sym typeface="Lato"/>
              </a:rPr>
              <a:t>™ </a:t>
            </a:r>
            <a:r>
              <a:rPr lang="en" sz="2000">
                <a:latin typeface="Lato"/>
                <a:ea typeface="Lato"/>
                <a:cs typeface="Lato"/>
                <a:sym typeface="Lato"/>
              </a:rPr>
              <a:t> is a special device that holds your dentures in place with a small string that is almost invisible!</a:t>
            </a:r>
            <a:endParaRPr sz="2000">
              <a:latin typeface="Lato"/>
              <a:ea typeface="Lato"/>
              <a:cs typeface="Lato"/>
              <a:sym typeface="Lato"/>
            </a:endParaRPr>
          </a:p>
        </p:txBody>
      </p:sp>
      <p:cxnSp>
        <p:nvCxnSpPr>
          <p:cNvPr id="86" name="Google Shape;86;p17"/>
          <p:cNvCxnSpPr/>
          <p:nvPr/>
        </p:nvCxnSpPr>
        <p:spPr>
          <a:xfrm>
            <a:off x="2500950" y="1219850"/>
            <a:ext cx="4142100" cy="0"/>
          </a:xfrm>
          <a:prstGeom prst="straightConnector1">
            <a:avLst/>
          </a:prstGeom>
          <a:noFill/>
          <a:ln w="38100" cap="flat" cmpd="sng">
            <a:solidFill>
              <a:srgbClr val="A28D4A"/>
            </a:solidFill>
            <a:prstDash val="solid"/>
            <a:round/>
            <a:headEnd type="none" w="med" len="med"/>
            <a:tailEnd type="none" w="med" len="med"/>
          </a:ln>
        </p:spPr>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8"/>
          <p:cNvSpPr txBox="1">
            <a:spLocks noGrp="1"/>
          </p:cNvSpPr>
          <p:nvPr>
            <p:ph type="title"/>
          </p:nvPr>
        </p:nvSpPr>
        <p:spPr>
          <a:xfrm>
            <a:off x="3168000" y="633900"/>
            <a:ext cx="2808000" cy="7557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b="1">
                <a:latin typeface="Lato"/>
                <a:ea typeface="Lato"/>
                <a:cs typeface="Lato"/>
                <a:sym typeface="Lato"/>
              </a:rPr>
              <a:t>Target Market</a:t>
            </a:r>
            <a:endParaRPr b="1">
              <a:latin typeface="Lato"/>
              <a:ea typeface="Lato"/>
              <a:cs typeface="Lato"/>
              <a:sym typeface="Lato"/>
            </a:endParaRPr>
          </a:p>
        </p:txBody>
      </p:sp>
      <p:sp>
        <p:nvSpPr>
          <p:cNvPr id="92" name="Google Shape;92;p18"/>
          <p:cNvSpPr txBox="1">
            <a:spLocks noGrp="1"/>
          </p:cNvSpPr>
          <p:nvPr>
            <p:ph type="body" idx="1"/>
          </p:nvPr>
        </p:nvSpPr>
        <p:spPr>
          <a:xfrm>
            <a:off x="3168000" y="1389600"/>
            <a:ext cx="2808000" cy="3179400"/>
          </a:xfrm>
          <a:prstGeom prst="rect">
            <a:avLst/>
          </a:prstGeom>
        </p:spPr>
        <p:txBody>
          <a:bodyPr spcFirstLastPara="1" wrap="square" lIns="91425" tIns="91425" rIns="91425" bIns="91425" anchor="t" anchorCtr="0">
            <a:noAutofit/>
          </a:bodyPr>
          <a:lstStyle/>
          <a:p>
            <a:pPr marL="0" lvl="0" indent="0" algn="ctr" rtl="0">
              <a:spcBef>
                <a:spcPts val="0"/>
              </a:spcBef>
              <a:spcAft>
                <a:spcPts val="1600"/>
              </a:spcAft>
              <a:buNone/>
            </a:pPr>
            <a:r>
              <a:rPr lang="en" sz="1600"/>
              <a:t>Our target market ranges from 41 to 55 years old. We are targeting the upper end of that spectrum. People of this age are usually financially stable, close to retirement, still physically active, and most importantly… on the verge of being toothless.</a:t>
            </a:r>
            <a:endParaRPr sz="1600"/>
          </a:p>
        </p:txBody>
      </p:sp>
      <p:pic>
        <p:nvPicPr>
          <p:cNvPr id="93" name="Google Shape;93;p18" descr="Regrets As We Get Older |"/>
          <p:cNvPicPr preferRelativeResize="0"/>
          <p:nvPr/>
        </p:nvPicPr>
        <p:blipFill>
          <a:blip r:embed="rId3">
            <a:alphaModFix/>
          </a:blip>
          <a:stretch>
            <a:fillRect/>
          </a:stretch>
        </p:blipFill>
        <p:spPr>
          <a:xfrm>
            <a:off x="6985425" y="1643025"/>
            <a:ext cx="1381150" cy="1857425"/>
          </a:xfrm>
          <a:prstGeom prst="rect">
            <a:avLst/>
          </a:prstGeom>
          <a:noFill/>
          <a:ln>
            <a:noFill/>
          </a:ln>
        </p:spPr>
      </p:pic>
      <p:pic>
        <p:nvPicPr>
          <p:cNvPr id="94" name="Google Shape;94;p18" descr="55 Year Old Man High Resolution Stock Photography and Images - Alamy"/>
          <p:cNvPicPr preferRelativeResize="0"/>
          <p:nvPr/>
        </p:nvPicPr>
        <p:blipFill rotWithShape="1">
          <a:blip r:embed="rId4">
            <a:alphaModFix/>
          </a:blip>
          <a:srcRect b="9698"/>
          <a:stretch/>
        </p:blipFill>
        <p:spPr>
          <a:xfrm>
            <a:off x="352025" y="1678400"/>
            <a:ext cx="2428600" cy="1613450"/>
          </a:xfrm>
          <a:prstGeom prst="rect">
            <a:avLst/>
          </a:prstGeom>
          <a:noFill/>
          <a:ln>
            <a:noFill/>
          </a:ln>
        </p:spPr>
      </p:pic>
      <p:cxnSp>
        <p:nvCxnSpPr>
          <p:cNvPr id="95" name="Google Shape;95;p18"/>
          <p:cNvCxnSpPr/>
          <p:nvPr/>
        </p:nvCxnSpPr>
        <p:spPr>
          <a:xfrm>
            <a:off x="3168000" y="1389600"/>
            <a:ext cx="2808000" cy="0"/>
          </a:xfrm>
          <a:prstGeom prst="straightConnector1">
            <a:avLst/>
          </a:prstGeom>
          <a:noFill/>
          <a:ln w="38100" cap="flat" cmpd="sng">
            <a:solidFill>
              <a:srgbClr val="A28D4A"/>
            </a:solidFill>
            <a:prstDash val="solid"/>
            <a:round/>
            <a:headEnd type="none" w="med" len="med"/>
            <a:tailEnd type="none" w="med" len="med"/>
          </a:ln>
        </p:spPr>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1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800">
                <a:latin typeface="Lato"/>
                <a:ea typeface="Lato"/>
                <a:cs typeface="Lato"/>
                <a:sym typeface="Lato"/>
              </a:rPr>
              <a:t>Product</a:t>
            </a:r>
            <a:endParaRPr sz="3800">
              <a:latin typeface="Lato"/>
              <a:ea typeface="Lato"/>
              <a:cs typeface="Lato"/>
              <a:sym typeface="Lato"/>
            </a:endParaRPr>
          </a:p>
        </p:txBody>
      </p:sp>
      <p:sp>
        <p:nvSpPr>
          <p:cNvPr id="101" name="Google Shape;101;p19"/>
          <p:cNvSpPr txBox="1">
            <a:spLocks noGrp="1"/>
          </p:cNvSpPr>
          <p:nvPr>
            <p:ph type="body" idx="1"/>
          </p:nvPr>
        </p:nvSpPr>
        <p:spPr>
          <a:xfrm>
            <a:off x="311700" y="1091100"/>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400" b="1">
                <a:latin typeface="Lato"/>
                <a:ea typeface="Lato"/>
                <a:cs typeface="Lato"/>
                <a:sym typeface="Lato"/>
              </a:rPr>
              <a:t>The Teeth Wreath</a:t>
            </a:r>
            <a:r>
              <a:rPr lang="en" sz="2400">
                <a:latin typeface="Lato"/>
                <a:ea typeface="Lato"/>
                <a:cs typeface="Lato"/>
                <a:sym typeface="Lato"/>
              </a:rPr>
              <a:t>™ </a:t>
            </a:r>
            <a:r>
              <a:rPr lang="en" sz="2400" b="1">
                <a:latin typeface="Lato"/>
                <a:ea typeface="Lato"/>
                <a:cs typeface="Lato"/>
                <a:sym typeface="Lato"/>
              </a:rPr>
              <a:t>:</a:t>
            </a:r>
            <a:endParaRPr sz="2400" b="1">
              <a:latin typeface="Lato"/>
              <a:ea typeface="Lato"/>
              <a:cs typeface="Lato"/>
              <a:sym typeface="Lato"/>
            </a:endParaRPr>
          </a:p>
          <a:p>
            <a:pPr marL="457200" lvl="0" indent="-342900" algn="l" rtl="0">
              <a:spcBef>
                <a:spcPts val="1600"/>
              </a:spcBef>
              <a:spcAft>
                <a:spcPts val="0"/>
              </a:spcAft>
              <a:buSzPts val="1800"/>
              <a:buFont typeface="Lato"/>
              <a:buChar char="●"/>
            </a:pPr>
            <a:r>
              <a:rPr lang="en">
                <a:latin typeface="Lato"/>
                <a:ea typeface="Lato"/>
                <a:cs typeface="Lato"/>
                <a:sym typeface="Lato"/>
              </a:rPr>
              <a:t>Variety of different sizes, colors, and materials to choose from</a:t>
            </a:r>
            <a:endParaRPr>
              <a:latin typeface="Lato"/>
              <a:ea typeface="Lato"/>
              <a:cs typeface="Lato"/>
              <a:sym typeface="Lato"/>
            </a:endParaRPr>
          </a:p>
          <a:p>
            <a:pPr marL="457200" lvl="0" indent="-342900" algn="l" rtl="0">
              <a:spcBef>
                <a:spcPts val="0"/>
              </a:spcBef>
              <a:spcAft>
                <a:spcPts val="0"/>
              </a:spcAft>
              <a:buSzPts val="1800"/>
              <a:buFont typeface="Lato"/>
              <a:buChar char="●"/>
            </a:pPr>
            <a:r>
              <a:rPr lang="en">
                <a:latin typeface="Lato"/>
                <a:ea typeface="Lato"/>
                <a:cs typeface="Lato"/>
                <a:sym typeface="Lato"/>
              </a:rPr>
              <a:t>Features Includes a cleaning kit, premium materials made in the USA, and our wreath has a copper infused extremely durable cord to keep your dentures from hitting the disgusting floor.</a:t>
            </a:r>
            <a:endParaRPr>
              <a:latin typeface="Lato"/>
              <a:ea typeface="Lato"/>
              <a:cs typeface="Lato"/>
              <a:sym typeface="Lato"/>
            </a:endParaRPr>
          </a:p>
          <a:p>
            <a:pPr marL="457200" lvl="0" indent="-342900" algn="l" rtl="0">
              <a:spcBef>
                <a:spcPts val="0"/>
              </a:spcBef>
              <a:spcAft>
                <a:spcPts val="0"/>
              </a:spcAft>
              <a:buSzPts val="1800"/>
              <a:buFont typeface="Lato"/>
              <a:buChar char="●"/>
            </a:pPr>
            <a:r>
              <a:rPr lang="en">
                <a:latin typeface="Lato"/>
                <a:ea typeface="Lato"/>
                <a:cs typeface="Lato"/>
                <a:sym typeface="Lato"/>
              </a:rPr>
              <a:t>Includes 3 year warranty and the Teeth Wreath™ has been certified by the American Dental Association  </a:t>
            </a:r>
            <a:endParaRPr>
              <a:latin typeface="Lato"/>
              <a:ea typeface="Lato"/>
              <a:cs typeface="Lato"/>
              <a:sym typeface="Lato"/>
            </a:endParaRPr>
          </a:p>
        </p:txBody>
      </p:sp>
      <p:pic>
        <p:nvPicPr>
          <p:cNvPr id="102" name="Google Shape;102;p19"/>
          <p:cNvPicPr preferRelativeResize="0"/>
          <p:nvPr/>
        </p:nvPicPr>
        <p:blipFill>
          <a:blip r:embed="rId3">
            <a:alphaModFix/>
          </a:blip>
          <a:stretch>
            <a:fillRect/>
          </a:stretch>
        </p:blipFill>
        <p:spPr>
          <a:xfrm rot="426073">
            <a:off x="7167325" y="864125"/>
            <a:ext cx="1822749" cy="1213301"/>
          </a:xfrm>
          <a:prstGeom prst="rect">
            <a:avLst/>
          </a:prstGeom>
          <a:noFill/>
          <a:ln>
            <a:noFill/>
          </a:ln>
        </p:spPr>
      </p:pic>
      <p:pic>
        <p:nvPicPr>
          <p:cNvPr id="103" name="Google Shape;103;p19"/>
          <p:cNvPicPr preferRelativeResize="0"/>
          <p:nvPr/>
        </p:nvPicPr>
        <p:blipFill>
          <a:blip r:embed="rId4">
            <a:alphaModFix/>
          </a:blip>
          <a:stretch>
            <a:fillRect/>
          </a:stretch>
        </p:blipFill>
        <p:spPr>
          <a:xfrm>
            <a:off x="649975" y="3682725"/>
            <a:ext cx="2959625" cy="1288300"/>
          </a:xfrm>
          <a:prstGeom prst="rect">
            <a:avLst/>
          </a:prstGeom>
          <a:noFill/>
          <a:ln>
            <a:noFill/>
          </a:ln>
        </p:spPr>
      </p:pic>
      <p:cxnSp>
        <p:nvCxnSpPr>
          <p:cNvPr id="104" name="Google Shape;104;p19"/>
          <p:cNvCxnSpPr/>
          <p:nvPr/>
        </p:nvCxnSpPr>
        <p:spPr>
          <a:xfrm>
            <a:off x="3219125" y="1152475"/>
            <a:ext cx="2808000" cy="0"/>
          </a:xfrm>
          <a:prstGeom prst="straightConnector1">
            <a:avLst/>
          </a:prstGeom>
          <a:noFill/>
          <a:ln w="38100" cap="flat" cmpd="sng">
            <a:solidFill>
              <a:srgbClr val="A28D4A"/>
            </a:solidFill>
            <a:prstDash val="solid"/>
            <a:round/>
            <a:headEnd type="none" w="med" len="med"/>
            <a:tailEnd type="none" w="med" len="med"/>
          </a:ln>
        </p:spPr>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pic>
        <p:nvPicPr>
          <p:cNvPr id="109" name="Google Shape;109;p20" descr="Free Dollar Sign Cliparts, Download Free Clip Art, Free Clip Art on Clipart  Library"/>
          <p:cNvPicPr preferRelativeResize="0"/>
          <p:nvPr/>
        </p:nvPicPr>
        <p:blipFill rotWithShape="1">
          <a:blip r:embed="rId3">
            <a:alphaModFix/>
          </a:blip>
          <a:srcRect l="13121" r="13121"/>
          <a:stretch/>
        </p:blipFill>
        <p:spPr>
          <a:xfrm>
            <a:off x="5668450" y="955450"/>
            <a:ext cx="2384200" cy="3232600"/>
          </a:xfrm>
          <a:prstGeom prst="rect">
            <a:avLst/>
          </a:prstGeom>
          <a:noFill/>
          <a:ln w="76200" cap="flat" cmpd="dbl">
            <a:solidFill>
              <a:schemeClr val="lt1"/>
            </a:solidFill>
            <a:prstDash val="solid"/>
            <a:miter lim="8000"/>
            <a:headEnd type="none" w="sm" len="sm"/>
            <a:tailEnd type="none" w="sm" len="sm"/>
          </a:ln>
        </p:spPr>
      </p:pic>
      <p:sp>
        <p:nvSpPr>
          <p:cNvPr id="110" name="Google Shape;110;p20"/>
          <p:cNvSpPr txBox="1">
            <a:spLocks noGrp="1"/>
          </p:cNvSpPr>
          <p:nvPr>
            <p:ph type="title"/>
          </p:nvPr>
        </p:nvSpPr>
        <p:spPr>
          <a:xfrm>
            <a:off x="191425" y="97325"/>
            <a:ext cx="3978000" cy="7674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3800">
                <a:solidFill>
                  <a:schemeClr val="dk1"/>
                </a:solidFill>
                <a:latin typeface="Lato"/>
                <a:ea typeface="Lato"/>
                <a:cs typeface="Lato"/>
                <a:sym typeface="Lato"/>
              </a:rPr>
              <a:t>Price</a:t>
            </a:r>
            <a:endParaRPr sz="3800">
              <a:solidFill>
                <a:schemeClr val="dk1"/>
              </a:solidFill>
              <a:latin typeface="Lato"/>
              <a:ea typeface="Lato"/>
              <a:cs typeface="Lato"/>
              <a:sym typeface="Lato"/>
            </a:endParaRPr>
          </a:p>
        </p:txBody>
      </p:sp>
      <p:cxnSp>
        <p:nvCxnSpPr>
          <p:cNvPr id="111" name="Google Shape;111;p20"/>
          <p:cNvCxnSpPr/>
          <p:nvPr/>
        </p:nvCxnSpPr>
        <p:spPr>
          <a:xfrm>
            <a:off x="776425" y="864725"/>
            <a:ext cx="2808000" cy="0"/>
          </a:xfrm>
          <a:prstGeom prst="straightConnector1">
            <a:avLst/>
          </a:prstGeom>
          <a:noFill/>
          <a:ln w="38100" cap="flat" cmpd="sng">
            <a:solidFill>
              <a:srgbClr val="A28D4A"/>
            </a:solidFill>
            <a:prstDash val="solid"/>
            <a:round/>
            <a:headEnd type="none" w="med" len="med"/>
            <a:tailEnd type="none" w="med" len="med"/>
          </a:ln>
        </p:spPr>
      </p:cxnSp>
      <p:sp>
        <p:nvSpPr>
          <p:cNvPr id="112" name="Google Shape;112;p20"/>
          <p:cNvSpPr txBox="1"/>
          <p:nvPr/>
        </p:nvSpPr>
        <p:spPr>
          <a:xfrm>
            <a:off x="61375" y="970250"/>
            <a:ext cx="4410300" cy="41082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700">
                <a:solidFill>
                  <a:srgbClr val="D9D9D9"/>
                </a:solidFill>
                <a:latin typeface="Lato"/>
                <a:ea typeface="Lato"/>
                <a:cs typeface="Lato"/>
                <a:sym typeface="Lato"/>
              </a:rPr>
              <a:t>Dentures:</a:t>
            </a:r>
            <a:endParaRPr sz="1700">
              <a:solidFill>
                <a:srgbClr val="D9D9D9"/>
              </a:solidFill>
              <a:latin typeface="Lato"/>
              <a:ea typeface="Lato"/>
              <a:cs typeface="Lato"/>
              <a:sym typeface="Lato"/>
            </a:endParaRPr>
          </a:p>
          <a:p>
            <a:pPr marL="0" lvl="0" indent="0" algn="ctr" rtl="0">
              <a:spcBef>
                <a:spcPts val="0"/>
              </a:spcBef>
              <a:spcAft>
                <a:spcPts val="0"/>
              </a:spcAft>
              <a:buNone/>
            </a:pPr>
            <a:r>
              <a:rPr lang="en" sz="1700">
                <a:solidFill>
                  <a:srgbClr val="D9D9D9"/>
                </a:solidFill>
                <a:latin typeface="Lato"/>
                <a:ea typeface="Lato"/>
                <a:cs typeface="Lato"/>
                <a:sym typeface="Lato"/>
              </a:rPr>
              <a:t>Retail/Consumer Price- $599.99</a:t>
            </a:r>
            <a:endParaRPr sz="1700">
              <a:solidFill>
                <a:srgbClr val="D9D9D9"/>
              </a:solidFill>
              <a:latin typeface="Lato"/>
              <a:ea typeface="Lato"/>
              <a:cs typeface="Lato"/>
              <a:sym typeface="Lato"/>
            </a:endParaRPr>
          </a:p>
          <a:p>
            <a:pPr marL="0" lvl="0" indent="0" algn="ctr" rtl="0">
              <a:spcBef>
                <a:spcPts val="0"/>
              </a:spcBef>
              <a:spcAft>
                <a:spcPts val="0"/>
              </a:spcAft>
              <a:buNone/>
            </a:pPr>
            <a:r>
              <a:rPr lang="en" sz="1700">
                <a:solidFill>
                  <a:srgbClr val="D9D9D9"/>
                </a:solidFill>
                <a:latin typeface="Lato"/>
                <a:ea typeface="Lato"/>
                <a:cs typeface="Lato"/>
                <a:sym typeface="Lato"/>
              </a:rPr>
              <a:t>Wholesale/Industrial Price-$399.99</a:t>
            </a:r>
            <a:endParaRPr sz="1700">
              <a:solidFill>
                <a:srgbClr val="D9D9D9"/>
              </a:solidFill>
              <a:latin typeface="Lato"/>
              <a:ea typeface="Lato"/>
              <a:cs typeface="Lato"/>
              <a:sym typeface="Lato"/>
            </a:endParaRPr>
          </a:p>
          <a:p>
            <a:pPr marL="0" lvl="0" indent="0" algn="ctr" rtl="0">
              <a:spcBef>
                <a:spcPts val="0"/>
              </a:spcBef>
              <a:spcAft>
                <a:spcPts val="0"/>
              </a:spcAft>
              <a:buNone/>
            </a:pPr>
            <a:endParaRPr sz="1700">
              <a:solidFill>
                <a:srgbClr val="D9D9D9"/>
              </a:solidFill>
              <a:latin typeface="Lato"/>
              <a:ea typeface="Lato"/>
              <a:cs typeface="Lato"/>
              <a:sym typeface="Lato"/>
            </a:endParaRPr>
          </a:p>
          <a:p>
            <a:pPr marL="0" lvl="0" indent="0" algn="ctr" rtl="0">
              <a:spcBef>
                <a:spcPts val="0"/>
              </a:spcBef>
              <a:spcAft>
                <a:spcPts val="0"/>
              </a:spcAft>
              <a:buNone/>
            </a:pPr>
            <a:r>
              <a:rPr lang="en" sz="1700">
                <a:solidFill>
                  <a:srgbClr val="D9D9D9"/>
                </a:solidFill>
                <a:latin typeface="Lato"/>
                <a:ea typeface="Lato"/>
                <a:cs typeface="Lato"/>
                <a:sym typeface="Lato"/>
              </a:rPr>
              <a:t>Wreath:</a:t>
            </a:r>
            <a:endParaRPr sz="1700">
              <a:solidFill>
                <a:srgbClr val="D9D9D9"/>
              </a:solidFill>
              <a:latin typeface="Lato"/>
              <a:ea typeface="Lato"/>
              <a:cs typeface="Lato"/>
              <a:sym typeface="Lato"/>
            </a:endParaRPr>
          </a:p>
          <a:p>
            <a:pPr marL="0" lvl="0" indent="0" algn="ctr" rtl="0">
              <a:spcBef>
                <a:spcPts val="0"/>
              </a:spcBef>
              <a:spcAft>
                <a:spcPts val="0"/>
              </a:spcAft>
              <a:buNone/>
            </a:pPr>
            <a:r>
              <a:rPr lang="en" sz="1700">
                <a:solidFill>
                  <a:srgbClr val="D9D9D9"/>
                </a:solidFill>
                <a:latin typeface="Lato"/>
                <a:ea typeface="Lato"/>
                <a:cs typeface="Lato"/>
                <a:sym typeface="Lato"/>
              </a:rPr>
              <a:t>Retail/Consumer- $19.99</a:t>
            </a:r>
            <a:endParaRPr sz="1700">
              <a:solidFill>
                <a:srgbClr val="D9D9D9"/>
              </a:solidFill>
              <a:latin typeface="Lato"/>
              <a:ea typeface="Lato"/>
              <a:cs typeface="Lato"/>
              <a:sym typeface="Lato"/>
            </a:endParaRPr>
          </a:p>
          <a:p>
            <a:pPr marL="0" lvl="0" indent="0" algn="ctr" rtl="0">
              <a:spcBef>
                <a:spcPts val="0"/>
              </a:spcBef>
              <a:spcAft>
                <a:spcPts val="0"/>
              </a:spcAft>
              <a:buNone/>
            </a:pPr>
            <a:r>
              <a:rPr lang="en" sz="1700">
                <a:solidFill>
                  <a:srgbClr val="D9D9D9"/>
                </a:solidFill>
                <a:latin typeface="Lato"/>
                <a:ea typeface="Lato"/>
                <a:cs typeface="Lato"/>
                <a:sym typeface="Lato"/>
              </a:rPr>
              <a:t>Infomercial- $9.99 + Shipping/Handling</a:t>
            </a:r>
            <a:endParaRPr sz="1700">
              <a:solidFill>
                <a:srgbClr val="D9D9D9"/>
              </a:solidFill>
              <a:latin typeface="Lato"/>
              <a:ea typeface="Lato"/>
              <a:cs typeface="Lato"/>
              <a:sym typeface="Lato"/>
            </a:endParaRPr>
          </a:p>
          <a:p>
            <a:pPr marL="0" lvl="0" indent="0" algn="ctr" rtl="0">
              <a:spcBef>
                <a:spcPts val="0"/>
              </a:spcBef>
              <a:spcAft>
                <a:spcPts val="0"/>
              </a:spcAft>
              <a:buNone/>
            </a:pPr>
            <a:r>
              <a:rPr lang="en" sz="1700">
                <a:solidFill>
                  <a:srgbClr val="D9D9D9"/>
                </a:solidFill>
                <a:latin typeface="Lato"/>
                <a:ea typeface="Lato"/>
                <a:cs typeface="Lato"/>
                <a:sym typeface="Lato"/>
              </a:rPr>
              <a:t>Special Deal- Buy 4 get 1 free</a:t>
            </a:r>
            <a:endParaRPr sz="1700">
              <a:solidFill>
                <a:srgbClr val="D9D9D9"/>
              </a:solidFill>
              <a:latin typeface="Lato"/>
              <a:ea typeface="Lato"/>
              <a:cs typeface="Lato"/>
              <a:sym typeface="Lato"/>
            </a:endParaRPr>
          </a:p>
          <a:p>
            <a:pPr marL="0" lvl="0" indent="0" algn="ctr" rtl="0">
              <a:spcBef>
                <a:spcPts val="0"/>
              </a:spcBef>
              <a:spcAft>
                <a:spcPts val="0"/>
              </a:spcAft>
              <a:buNone/>
            </a:pPr>
            <a:r>
              <a:rPr lang="en" sz="1700">
                <a:solidFill>
                  <a:srgbClr val="D9D9D9"/>
                </a:solidFill>
                <a:latin typeface="Lato"/>
                <a:ea typeface="Lato"/>
                <a:cs typeface="Lato"/>
                <a:sym typeface="Lato"/>
              </a:rPr>
              <a:t>Wholesale/Industrial- $9.99</a:t>
            </a:r>
            <a:endParaRPr sz="1700">
              <a:solidFill>
                <a:srgbClr val="D9D9D9"/>
              </a:solidFill>
              <a:latin typeface="Lato"/>
              <a:ea typeface="Lato"/>
              <a:cs typeface="Lato"/>
              <a:sym typeface="Lato"/>
            </a:endParaRPr>
          </a:p>
          <a:p>
            <a:pPr marL="0" lvl="0" indent="0" algn="ctr" rtl="0">
              <a:spcBef>
                <a:spcPts val="0"/>
              </a:spcBef>
              <a:spcAft>
                <a:spcPts val="0"/>
              </a:spcAft>
              <a:buNone/>
            </a:pPr>
            <a:endParaRPr sz="1700">
              <a:solidFill>
                <a:srgbClr val="D9D9D9"/>
              </a:solidFill>
              <a:latin typeface="Lato"/>
              <a:ea typeface="Lato"/>
              <a:cs typeface="Lato"/>
              <a:sym typeface="Lato"/>
            </a:endParaRPr>
          </a:p>
          <a:p>
            <a:pPr marL="0" lvl="0" indent="0" algn="ctr" rtl="0">
              <a:spcBef>
                <a:spcPts val="0"/>
              </a:spcBef>
              <a:spcAft>
                <a:spcPts val="0"/>
              </a:spcAft>
              <a:buNone/>
            </a:pPr>
            <a:r>
              <a:rPr lang="en" sz="1700">
                <a:solidFill>
                  <a:srgbClr val="D9D9D9"/>
                </a:solidFill>
                <a:latin typeface="Lato"/>
                <a:ea typeface="Lato"/>
                <a:cs typeface="Lato"/>
                <a:sym typeface="Lato"/>
              </a:rPr>
              <a:t>Cleaning Kit:</a:t>
            </a:r>
            <a:endParaRPr sz="1700">
              <a:solidFill>
                <a:srgbClr val="D9D9D9"/>
              </a:solidFill>
              <a:latin typeface="Lato"/>
              <a:ea typeface="Lato"/>
              <a:cs typeface="Lato"/>
              <a:sym typeface="Lato"/>
            </a:endParaRPr>
          </a:p>
          <a:p>
            <a:pPr marL="0" lvl="0" indent="0" algn="ctr" rtl="0">
              <a:spcBef>
                <a:spcPts val="0"/>
              </a:spcBef>
              <a:spcAft>
                <a:spcPts val="0"/>
              </a:spcAft>
              <a:buNone/>
            </a:pPr>
            <a:r>
              <a:rPr lang="en" sz="1700">
                <a:solidFill>
                  <a:srgbClr val="D9D9D9"/>
                </a:solidFill>
                <a:latin typeface="Lato"/>
                <a:ea typeface="Lato"/>
                <a:cs typeface="Lato"/>
                <a:sym typeface="Lato"/>
              </a:rPr>
              <a:t>Retail/Consumer- $29.99</a:t>
            </a:r>
            <a:endParaRPr sz="1700">
              <a:solidFill>
                <a:srgbClr val="D9D9D9"/>
              </a:solidFill>
              <a:latin typeface="Lato"/>
              <a:ea typeface="Lato"/>
              <a:cs typeface="Lato"/>
              <a:sym typeface="Lato"/>
            </a:endParaRPr>
          </a:p>
          <a:p>
            <a:pPr marL="0" lvl="0" indent="0" algn="ctr" rtl="0">
              <a:spcBef>
                <a:spcPts val="0"/>
              </a:spcBef>
              <a:spcAft>
                <a:spcPts val="0"/>
              </a:spcAft>
              <a:buNone/>
            </a:pPr>
            <a:r>
              <a:rPr lang="en" sz="1700">
                <a:solidFill>
                  <a:srgbClr val="D9D9D9"/>
                </a:solidFill>
                <a:latin typeface="Lato"/>
                <a:ea typeface="Lato"/>
                <a:cs typeface="Lato"/>
                <a:sym typeface="Lato"/>
              </a:rPr>
              <a:t>Special Deal- 1 free kit with purchase of Dentures</a:t>
            </a:r>
            <a:endParaRPr sz="1700">
              <a:solidFill>
                <a:srgbClr val="D9D9D9"/>
              </a:solidFill>
              <a:latin typeface="Lato"/>
              <a:ea typeface="Lato"/>
              <a:cs typeface="Lato"/>
              <a:sym typeface="Lato"/>
            </a:endParaRPr>
          </a:p>
          <a:p>
            <a:pPr marL="0" lvl="0" indent="0" algn="ctr" rtl="0">
              <a:spcBef>
                <a:spcPts val="0"/>
              </a:spcBef>
              <a:spcAft>
                <a:spcPts val="0"/>
              </a:spcAft>
              <a:buNone/>
            </a:pPr>
            <a:r>
              <a:rPr lang="en" sz="1700">
                <a:solidFill>
                  <a:srgbClr val="D9D9D9"/>
                </a:solidFill>
                <a:latin typeface="Lato"/>
                <a:ea typeface="Lato"/>
                <a:cs typeface="Lato"/>
                <a:sym typeface="Lato"/>
              </a:rPr>
              <a:t>Wholesale/Industrial- $19.99</a:t>
            </a:r>
            <a:endParaRPr sz="1700">
              <a:solidFill>
                <a:srgbClr val="D9D9D9"/>
              </a:solidFill>
              <a:latin typeface="Lato"/>
              <a:ea typeface="Lato"/>
              <a:cs typeface="Lato"/>
              <a:sym typeface="Lato"/>
            </a:endParaRPr>
          </a:p>
          <a:p>
            <a:pPr marL="0" lvl="0" indent="0" algn="ctr" rtl="0">
              <a:spcBef>
                <a:spcPts val="0"/>
              </a:spcBef>
              <a:spcAft>
                <a:spcPts val="0"/>
              </a:spcAft>
              <a:buNone/>
            </a:pPr>
            <a:endParaRPr sz="1700">
              <a:solidFill>
                <a:srgbClr val="D9D9D9"/>
              </a:solidFill>
              <a:latin typeface="Lato"/>
              <a:ea typeface="Lato"/>
              <a:cs typeface="Lato"/>
              <a:sym typeface="Lato"/>
            </a:endParaRPr>
          </a:p>
          <a:p>
            <a:pPr marL="0" lvl="0" indent="0" algn="ctr" rtl="0">
              <a:spcBef>
                <a:spcPts val="0"/>
              </a:spcBef>
              <a:spcAft>
                <a:spcPts val="0"/>
              </a:spcAft>
              <a:buNone/>
            </a:pPr>
            <a:endParaRPr sz="1700">
              <a:solidFill>
                <a:srgbClr val="D9D9D9"/>
              </a:solidFill>
              <a:latin typeface="Lato"/>
              <a:ea typeface="Lato"/>
              <a:cs typeface="Lato"/>
              <a:sym typeface="Lato"/>
            </a:endParaRPr>
          </a:p>
          <a:p>
            <a:pPr marL="0" lvl="0" indent="0" algn="ctr" rtl="0">
              <a:spcBef>
                <a:spcPts val="0"/>
              </a:spcBef>
              <a:spcAft>
                <a:spcPts val="0"/>
              </a:spcAft>
              <a:buNone/>
            </a:pPr>
            <a:endParaRPr sz="1700">
              <a:solidFill>
                <a:srgbClr val="D9D9D9"/>
              </a:solidFill>
              <a:latin typeface="Lato"/>
              <a:ea typeface="Lato"/>
              <a:cs typeface="Lato"/>
              <a:sym typeface="Lato"/>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2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800" b="1">
                <a:latin typeface="Lato"/>
                <a:ea typeface="Lato"/>
                <a:cs typeface="Lato"/>
                <a:sym typeface="Lato"/>
              </a:rPr>
              <a:t>Place</a:t>
            </a:r>
            <a:endParaRPr sz="3800" b="1">
              <a:latin typeface="Lato"/>
              <a:ea typeface="Lato"/>
              <a:cs typeface="Lato"/>
              <a:sym typeface="Lato"/>
            </a:endParaRPr>
          </a:p>
        </p:txBody>
      </p:sp>
      <p:sp>
        <p:nvSpPr>
          <p:cNvPr id="118" name="Google Shape;118;p21"/>
          <p:cNvSpPr txBox="1">
            <a:spLocks noGrp="1"/>
          </p:cNvSpPr>
          <p:nvPr>
            <p:ph type="body" idx="1"/>
          </p:nvPr>
        </p:nvSpPr>
        <p:spPr>
          <a:xfrm>
            <a:off x="311700" y="445025"/>
            <a:ext cx="2305800" cy="3416400"/>
          </a:xfrm>
          <a:prstGeom prst="rect">
            <a:avLst/>
          </a:prstGeom>
        </p:spPr>
        <p:txBody>
          <a:bodyPr spcFirstLastPara="1" wrap="square" lIns="91425" tIns="91425" rIns="91425" bIns="91425" anchor="t" anchorCtr="0">
            <a:noAutofit/>
          </a:bodyPr>
          <a:lstStyle/>
          <a:p>
            <a:pPr marL="0" lvl="0" indent="0" algn="ctr" rtl="0">
              <a:spcBef>
                <a:spcPts val="0"/>
              </a:spcBef>
              <a:spcAft>
                <a:spcPts val="1600"/>
              </a:spcAft>
              <a:buNone/>
            </a:pPr>
            <a:r>
              <a:rPr lang="en" sz="1500">
                <a:latin typeface="Lato"/>
                <a:ea typeface="Lato"/>
                <a:cs typeface="Lato"/>
                <a:sym typeface="Lato"/>
              </a:rPr>
              <a:t>One of the locations you may find our product is in large retail stores such as Walmart and Target. You can purchase our accessories such as the wreath and cleaning kit. This is a very accessible location to get accessories for our product in a pinch!</a:t>
            </a:r>
            <a:endParaRPr sz="1500">
              <a:latin typeface="Lato"/>
              <a:ea typeface="Lato"/>
              <a:cs typeface="Lato"/>
              <a:sym typeface="Lato"/>
            </a:endParaRPr>
          </a:p>
        </p:txBody>
      </p:sp>
      <p:sp>
        <p:nvSpPr>
          <p:cNvPr id="119" name="Google Shape;119;p21"/>
          <p:cNvSpPr txBox="1">
            <a:spLocks noGrp="1"/>
          </p:cNvSpPr>
          <p:nvPr>
            <p:ph type="body" idx="1"/>
          </p:nvPr>
        </p:nvSpPr>
        <p:spPr>
          <a:xfrm>
            <a:off x="3419100" y="1223050"/>
            <a:ext cx="2305800" cy="3416400"/>
          </a:xfrm>
          <a:prstGeom prst="rect">
            <a:avLst/>
          </a:prstGeom>
        </p:spPr>
        <p:txBody>
          <a:bodyPr spcFirstLastPara="1" wrap="square" lIns="91425" tIns="91425" rIns="91425" bIns="91425" anchor="t" anchorCtr="0">
            <a:noAutofit/>
          </a:bodyPr>
          <a:lstStyle/>
          <a:p>
            <a:pPr marL="0" lvl="0" indent="0" algn="ctr" rtl="0">
              <a:spcBef>
                <a:spcPts val="0"/>
              </a:spcBef>
              <a:spcAft>
                <a:spcPts val="1600"/>
              </a:spcAft>
              <a:buNone/>
            </a:pPr>
            <a:r>
              <a:rPr lang="en" sz="1600">
                <a:latin typeface="Lato"/>
                <a:ea typeface="Lato"/>
                <a:cs typeface="Lato"/>
                <a:sym typeface="Lato"/>
              </a:rPr>
              <a:t>The second location is through licensed dental providers in your city. You will be able to pay for the dentures and get fit for a pair all in one location. That is pretty convenient!</a:t>
            </a:r>
            <a:endParaRPr sz="1600">
              <a:latin typeface="Lato"/>
              <a:ea typeface="Lato"/>
              <a:cs typeface="Lato"/>
              <a:sym typeface="Lato"/>
            </a:endParaRPr>
          </a:p>
        </p:txBody>
      </p:sp>
      <p:sp>
        <p:nvSpPr>
          <p:cNvPr id="120" name="Google Shape;120;p21"/>
          <p:cNvSpPr txBox="1">
            <a:spLocks noGrp="1"/>
          </p:cNvSpPr>
          <p:nvPr>
            <p:ph type="body" idx="1"/>
          </p:nvPr>
        </p:nvSpPr>
        <p:spPr>
          <a:xfrm>
            <a:off x="6294150" y="445025"/>
            <a:ext cx="2305800" cy="3416400"/>
          </a:xfrm>
          <a:prstGeom prst="rect">
            <a:avLst/>
          </a:prstGeom>
        </p:spPr>
        <p:txBody>
          <a:bodyPr spcFirstLastPara="1" wrap="square" lIns="91425" tIns="91425" rIns="91425" bIns="91425" anchor="t" anchorCtr="0">
            <a:noAutofit/>
          </a:bodyPr>
          <a:lstStyle/>
          <a:p>
            <a:pPr marL="0" lvl="0" indent="0" algn="ctr" rtl="0">
              <a:spcBef>
                <a:spcPts val="0"/>
              </a:spcBef>
              <a:spcAft>
                <a:spcPts val="1600"/>
              </a:spcAft>
              <a:buNone/>
            </a:pPr>
            <a:r>
              <a:rPr lang="en" sz="1600">
                <a:latin typeface="Lato"/>
                <a:ea typeface="Lato"/>
                <a:cs typeface="Lato"/>
                <a:sym typeface="Lato"/>
              </a:rPr>
              <a:t>The best place to find our product is by calling the number provided in our infomercials, (811) 111-1111. This is where you will find the best pricing and deals on all of our products!</a:t>
            </a:r>
            <a:endParaRPr sz="1600">
              <a:latin typeface="Lato"/>
              <a:ea typeface="Lato"/>
              <a:cs typeface="Lato"/>
              <a:sym typeface="Lato"/>
            </a:endParaRPr>
          </a:p>
        </p:txBody>
      </p:sp>
      <p:pic>
        <p:nvPicPr>
          <p:cNvPr id="121" name="Google Shape;121;p21" descr="Old Woman Shopping Cart High Resolution Stock Photography and Images - Alamy"/>
          <p:cNvPicPr preferRelativeResize="0"/>
          <p:nvPr/>
        </p:nvPicPr>
        <p:blipFill rotWithShape="1">
          <a:blip r:embed="rId3">
            <a:alphaModFix/>
          </a:blip>
          <a:srcRect t="13919"/>
          <a:stretch/>
        </p:blipFill>
        <p:spPr>
          <a:xfrm>
            <a:off x="972663" y="3576325"/>
            <a:ext cx="983882" cy="1361125"/>
          </a:xfrm>
          <a:prstGeom prst="rect">
            <a:avLst/>
          </a:prstGeom>
          <a:noFill/>
          <a:ln>
            <a:noFill/>
          </a:ln>
        </p:spPr>
      </p:pic>
      <p:cxnSp>
        <p:nvCxnSpPr>
          <p:cNvPr id="122" name="Google Shape;122;p21"/>
          <p:cNvCxnSpPr/>
          <p:nvPr/>
        </p:nvCxnSpPr>
        <p:spPr>
          <a:xfrm>
            <a:off x="3168000" y="1223050"/>
            <a:ext cx="2808000" cy="0"/>
          </a:xfrm>
          <a:prstGeom prst="straightConnector1">
            <a:avLst/>
          </a:prstGeom>
          <a:noFill/>
          <a:ln w="38100" cap="flat" cmpd="sng">
            <a:solidFill>
              <a:srgbClr val="A28D4A"/>
            </a:solidFill>
            <a:prstDash val="solid"/>
            <a:round/>
            <a:headEnd type="none" w="med" len="med"/>
            <a:tailEnd type="none" w="med" len="med"/>
          </a:ln>
        </p:spPr>
      </p:cxnSp>
      <p:pic>
        <p:nvPicPr>
          <p:cNvPr id="123" name="Google Shape;123;p21" descr="32,138 Dentist Photos and Premium High Res Pictures - Getty Images"/>
          <p:cNvPicPr preferRelativeResize="0"/>
          <p:nvPr/>
        </p:nvPicPr>
        <p:blipFill>
          <a:blip r:embed="rId4">
            <a:alphaModFix/>
          </a:blip>
          <a:stretch>
            <a:fillRect/>
          </a:stretch>
        </p:blipFill>
        <p:spPr>
          <a:xfrm>
            <a:off x="3551162" y="3576337"/>
            <a:ext cx="2041675" cy="1361125"/>
          </a:xfrm>
          <a:prstGeom prst="rect">
            <a:avLst/>
          </a:prstGeom>
          <a:noFill/>
          <a:ln>
            <a:noFill/>
          </a:ln>
        </p:spPr>
      </p:pic>
      <p:pic>
        <p:nvPicPr>
          <p:cNvPr id="124" name="Google Shape;124;p21" descr="986 Infomercial Photos and Premium High Res Pictures - Getty Images"/>
          <p:cNvPicPr preferRelativeResize="0"/>
          <p:nvPr/>
        </p:nvPicPr>
        <p:blipFill>
          <a:blip r:embed="rId5">
            <a:alphaModFix/>
          </a:blip>
          <a:stretch>
            <a:fillRect/>
          </a:stretch>
        </p:blipFill>
        <p:spPr>
          <a:xfrm>
            <a:off x="6216725" y="3605538"/>
            <a:ext cx="2460650" cy="13027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22"/>
          <p:cNvSpPr txBox="1">
            <a:spLocks noGrp="1"/>
          </p:cNvSpPr>
          <p:nvPr>
            <p:ph type="title"/>
          </p:nvPr>
        </p:nvSpPr>
        <p:spPr>
          <a:xfrm>
            <a:off x="311700" y="383650"/>
            <a:ext cx="85206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800">
                <a:latin typeface="Lato"/>
                <a:ea typeface="Lato"/>
                <a:cs typeface="Lato"/>
                <a:sym typeface="Lato"/>
              </a:rPr>
              <a:t>Promotion</a:t>
            </a:r>
            <a:endParaRPr sz="3800">
              <a:latin typeface="Lato"/>
              <a:ea typeface="Lato"/>
              <a:cs typeface="Lato"/>
              <a:sym typeface="Lato"/>
            </a:endParaRPr>
          </a:p>
        </p:txBody>
      </p:sp>
      <p:sp>
        <p:nvSpPr>
          <p:cNvPr id="130" name="Google Shape;130;p22"/>
          <p:cNvSpPr txBox="1">
            <a:spLocks noGrp="1"/>
          </p:cNvSpPr>
          <p:nvPr>
            <p:ph type="body" idx="1"/>
          </p:nvPr>
        </p:nvSpPr>
        <p:spPr>
          <a:xfrm>
            <a:off x="311700" y="1152475"/>
            <a:ext cx="8520600" cy="3223800"/>
          </a:xfrm>
          <a:prstGeom prst="rect">
            <a:avLst/>
          </a:prstGeom>
        </p:spPr>
        <p:txBody>
          <a:bodyPr spcFirstLastPara="1" wrap="square" lIns="91425" tIns="91425" rIns="91425" bIns="91425" anchor="t" anchorCtr="0">
            <a:noAutofit/>
          </a:bodyPr>
          <a:lstStyle/>
          <a:p>
            <a:pPr marL="457200" lvl="0" indent="-330200" algn="l" rtl="0">
              <a:spcBef>
                <a:spcPts val="0"/>
              </a:spcBef>
              <a:spcAft>
                <a:spcPts val="0"/>
              </a:spcAft>
              <a:buSzPts val="1600"/>
              <a:buChar char="●"/>
            </a:pPr>
            <a:r>
              <a:rPr lang="en"/>
              <a:t>Famous older athletes endorsements</a:t>
            </a:r>
            <a:endParaRPr/>
          </a:p>
          <a:p>
            <a:pPr marL="914400" lvl="1" indent="-317500" algn="l" rtl="0">
              <a:spcBef>
                <a:spcPts val="0"/>
              </a:spcBef>
              <a:spcAft>
                <a:spcPts val="0"/>
              </a:spcAft>
              <a:buSzPts val="1400"/>
              <a:buChar char="○"/>
            </a:pPr>
            <a:r>
              <a:rPr lang="en"/>
              <a:t>If Gen X sees other people buying and using this product, they are more likely to buy it</a:t>
            </a:r>
            <a:endParaRPr/>
          </a:p>
          <a:p>
            <a:pPr marL="457200" lvl="0" indent="-330200" algn="l" rtl="0">
              <a:spcBef>
                <a:spcPts val="0"/>
              </a:spcBef>
              <a:spcAft>
                <a:spcPts val="0"/>
              </a:spcAft>
              <a:buSzPts val="1600"/>
              <a:buChar char="●"/>
            </a:pPr>
            <a:r>
              <a:rPr lang="en"/>
              <a:t>Commercials on news networks (CNN, Fox News, ABC)</a:t>
            </a:r>
            <a:endParaRPr/>
          </a:p>
          <a:p>
            <a:pPr marL="914400" lvl="1" indent="-317500" algn="l" rtl="0">
              <a:spcBef>
                <a:spcPts val="0"/>
              </a:spcBef>
              <a:spcAft>
                <a:spcPts val="0"/>
              </a:spcAft>
              <a:buSzPts val="1400"/>
              <a:buChar char="○"/>
            </a:pPr>
            <a:r>
              <a:rPr lang="en"/>
              <a:t>People in this generation usually watch news</a:t>
            </a:r>
            <a:endParaRPr/>
          </a:p>
          <a:p>
            <a:pPr marL="457200" lvl="0" indent="-330200" algn="l" rtl="0">
              <a:spcBef>
                <a:spcPts val="0"/>
              </a:spcBef>
              <a:spcAft>
                <a:spcPts val="0"/>
              </a:spcAft>
              <a:buSzPts val="1600"/>
              <a:buChar char="●"/>
            </a:pPr>
            <a:r>
              <a:rPr lang="en"/>
              <a:t>Plan promotional campaigns around Christmas</a:t>
            </a:r>
            <a:endParaRPr/>
          </a:p>
          <a:p>
            <a:pPr marL="914400" lvl="1" indent="-317500" algn="l" rtl="0">
              <a:spcBef>
                <a:spcPts val="0"/>
              </a:spcBef>
              <a:spcAft>
                <a:spcPts val="0"/>
              </a:spcAft>
              <a:buSzPts val="1400"/>
              <a:buChar char="○"/>
            </a:pPr>
            <a:r>
              <a:rPr lang="en"/>
              <a:t>The original Teeth Wreath is red and green</a:t>
            </a:r>
            <a:endParaRPr/>
          </a:p>
          <a:p>
            <a:pPr marL="914400" lvl="1" indent="-317500" algn="l" rtl="0">
              <a:spcBef>
                <a:spcPts val="0"/>
              </a:spcBef>
              <a:spcAft>
                <a:spcPts val="0"/>
              </a:spcAft>
              <a:buSzPts val="1400"/>
              <a:buChar char="○"/>
            </a:pPr>
            <a:r>
              <a:rPr lang="en"/>
              <a:t>It has “wreath” in the name- remind of Christmas</a:t>
            </a:r>
            <a:endParaRPr/>
          </a:p>
        </p:txBody>
      </p:sp>
      <p:pic>
        <p:nvPicPr>
          <p:cNvPr id="131" name="Google Shape;131;p22" descr="Happy Holidays &quot;Plate O Dent&quot; denture toothpaste Ad | Vintage christmas  cards, Creepy christmas, Vintage christmas"/>
          <p:cNvPicPr preferRelativeResize="0"/>
          <p:nvPr/>
        </p:nvPicPr>
        <p:blipFill>
          <a:blip r:embed="rId3">
            <a:alphaModFix/>
          </a:blip>
          <a:stretch>
            <a:fillRect/>
          </a:stretch>
        </p:blipFill>
        <p:spPr>
          <a:xfrm>
            <a:off x="5843025" y="2468875"/>
            <a:ext cx="2600325" cy="1714500"/>
          </a:xfrm>
          <a:prstGeom prst="rect">
            <a:avLst/>
          </a:prstGeom>
          <a:noFill/>
          <a:ln>
            <a:noFill/>
          </a:ln>
        </p:spPr>
      </p:pic>
      <p:cxnSp>
        <p:nvCxnSpPr>
          <p:cNvPr id="132" name="Google Shape;132;p22"/>
          <p:cNvCxnSpPr/>
          <p:nvPr/>
        </p:nvCxnSpPr>
        <p:spPr>
          <a:xfrm>
            <a:off x="3168000" y="1062300"/>
            <a:ext cx="2808000" cy="0"/>
          </a:xfrm>
          <a:prstGeom prst="straightConnector1">
            <a:avLst/>
          </a:prstGeom>
          <a:noFill/>
          <a:ln w="38100" cap="flat" cmpd="sng">
            <a:solidFill>
              <a:srgbClr val="A28D4A"/>
            </a:solidFill>
            <a:prstDash val="solid"/>
            <a:round/>
            <a:headEnd type="none" w="med" len="med"/>
            <a:tailEnd type="none" w="med" len="med"/>
          </a:ln>
        </p:spPr>
      </p:cxnSp>
    </p:spTree>
  </p:cSld>
  <p:clrMapOvr>
    <a:masterClrMapping/>
  </p:clrMapOvr>
</p:sld>
</file>

<file path=ppt/theme/theme1.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453</Words>
  <Application>Microsoft Office PowerPoint</Application>
  <PresentationFormat>On-screen Show (16:9)</PresentationFormat>
  <Paragraphs>40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Lato</vt:lpstr>
      <vt:lpstr>Arial</vt:lpstr>
      <vt:lpstr>Simple Dark</vt:lpstr>
      <vt:lpstr>Teeth Wreath™ </vt:lpstr>
      <vt:lpstr>The Teeth Wreath™ </vt:lpstr>
      <vt:lpstr>Target Market</vt:lpstr>
      <vt:lpstr>Product</vt:lpstr>
      <vt:lpstr>Price</vt:lpstr>
      <vt:lpstr>Place</vt:lpstr>
      <vt:lpstr>Promotion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Teeth Wreath™</dc:title>
  <dc:creator>Cassie Vetter</dc:creator>
  <cp:lastModifiedBy>Cassie Vetter</cp:lastModifiedBy>
  <cp:revision>1</cp:revision>
  <dcterms:modified xsi:type="dcterms:W3CDTF">2020-11-23T15:19:53Z</dcterms:modified>
</cp:coreProperties>
</file>